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470" r:id="rId4"/>
    <p:sldId id="5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77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89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42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86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96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79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21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15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86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40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2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12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381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35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17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854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66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1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3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8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0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5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4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409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1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2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Active Listening</a:t>
            </a:r>
            <a:br>
              <a:rPr lang="en-GB" sz="4400" dirty="0">
                <a:latin typeface="Desyrel" panose="02000603050000020003" pitchFamily="2" charset="0"/>
              </a:rPr>
            </a:b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406342" y="3575016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287" y="880591"/>
            <a:ext cx="11093426" cy="5477163"/>
          </a:xfrm>
        </p:spPr>
        <p:txBody>
          <a:bodyPr anchor="ctr" anchorCtr="0"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The Sky Is Blue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Imagine that you live in a world where you believe that the sky is blue but there are other people who believe it is a different colour. 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are going to go around the room and each person has to come up with a different way to say “</a:t>
            </a:r>
            <a:r>
              <a:rPr lang="en-GB" sz="2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believe the sky is blue”. </a:t>
            </a:r>
            <a:br>
              <a:rPr lang="en-GB" sz="2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GB" sz="2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 can’t repeat a phrase that’s already been said. 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GB" sz="2800" dirty="0">
                <a:solidFill>
                  <a:schemeClr val="bg1"/>
                </a:solidFill>
                <a:latin typeface="Desyrel" panose="02000603050000020003" pitchFamily="2" charset="0"/>
              </a:rPr>
            </a:br>
            <a:endParaRPr lang="en-GB" sz="2800" dirty="0">
              <a:solidFill>
                <a:schemeClr val="bg1"/>
              </a:solidFill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  <p:pic>
        <p:nvPicPr>
          <p:cNvPr id="12" name="Graphic 11" descr="Partial sun with solid fill">
            <a:extLst>
              <a:ext uri="{FF2B5EF4-FFF2-40B4-BE49-F238E27FC236}">
                <a16:creationId xmlns:a16="http://schemas.microsoft.com/office/drawing/2014/main" id="{379CF8C8-4AE5-AE1F-723C-5937BD73B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5293" y="-1"/>
            <a:ext cx="3147419" cy="31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Guess My 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66C-7A66-41DC-88D5-3E177582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223" y="1849552"/>
            <a:ext cx="8358995" cy="44143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Individually, think of a topic that you feel passionate about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Keep it to yourself for now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Write four words to describe your topic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Take turns to talk about your topic for two minutes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Everyone listening CANNOT talk or ask questions.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Every time you have a question, raise your hand, then put it down (without asking the question!)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After 2 minutes is up, make your suggestions &amp; the topic can be revealed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  <p:pic>
        <p:nvPicPr>
          <p:cNvPr id="7" name="Graphic 6" descr="Help with solid fill">
            <a:extLst>
              <a:ext uri="{FF2B5EF4-FFF2-40B4-BE49-F238E27FC236}">
                <a16:creationId xmlns:a16="http://schemas.microsoft.com/office/drawing/2014/main" id="{909D038D-A26E-4E99-2B4F-D82623F8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52" y="2625496"/>
            <a:ext cx="2387768" cy="23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D181B508-9A55-4949-B81C-9CC73A60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83" y="1295687"/>
            <a:ext cx="3581423" cy="4052690"/>
          </a:xfrm>
        </p:spPr>
        <p:txBody>
          <a:bodyPr>
            <a:normAutofit fontScale="62500" lnSpcReduction="20000"/>
          </a:bodyPr>
          <a:lstStyle/>
          <a:p>
            <a:endParaRPr lang="en-US" sz="1800" dirty="0"/>
          </a:p>
          <a:p>
            <a:r>
              <a:rPr lang="en-GB" sz="4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my Barriers &amp; Behaviours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800" dirty="0"/>
          </a:p>
          <a:p>
            <a:pPr algn="l" rtl="0" fontAlgn="base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the experience in the last activity, spend a few moments individually listing the 7 most important behaviours that encourage them to move from simply listening to actually hearing what someone is saying (one on each step).</a:t>
            </a: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en-GB" sz="2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On the other side of the paper, ask students to write what they feel are the 7 biggest barriers to them hearing what someone is saying.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C0F2C-79E3-4971-A110-8510625C5016}"/>
              </a:ext>
            </a:extLst>
          </p:cNvPr>
          <p:cNvSpPr txBox="1"/>
          <p:nvPr/>
        </p:nvSpPr>
        <p:spPr>
          <a:xfrm>
            <a:off x="4194603" y="594359"/>
            <a:ext cx="67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0555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7-Steps: Barriers &amp; Behaviours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414FFA-BB46-4DFD-A5B6-4F016120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" y="5815578"/>
            <a:ext cx="890808" cy="975601"/>
          </a:xfrm>
          <a:prstGeom prst="rect">
            <a:avLst/>
          </a:prstGeom>
        </p:spPr>
      </p:pic>
      <p:pic>
        <p:nvPicPr>
          <p:cNvPr id="1026" name="Picture 2" descr="A picture containing sketch, drawing, line, design&#10;&#10;Description automatically generated">
            <a:extLst>
              <a:ext uri="{FF2B5EF4-FFF2-40B4-BE49-F238E27FC236}">
                <a16:creationId xmlns:a16="http://schemas.microsoft.com/office/drawing/2014/main" id="{2F2DC370-FF41-AC5E-F867-018EF78C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31" y="1203403"/>
            <a:ext cx="4672371" cy="44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23169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786A33-DCF4-4CA8-A1E3-72D0BD1C0BFC}"/>
</file>

<file path=customXml/itemProps2.xml><?xml version="1.0" encoding="utf-8"?>
<ds:datastoreItem xmlns:ds="http://schemas.openxmlformats.org/officeDocument/2006/customXml" ds:itemID="{4B7FBCB2-B46C-42EE-9A13-47BB0C1BF039}"/>
</file>

<file path=customXml/itemProps3.xml><?xml version="1.0" encoding="utf-8"?>
<ds:datastoreItem xmlns:ds="http://schemas.openxmlformats.org/officeDocument/2006/customXml" ds:itemID="{6937AE51-03CB-485E-B1E6-39DDFB67AF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Desyrel</vt:lpstr>
      <vt:lpstr>Gill Sans MT</vt:lpstr>
      <vt:lpstr>Wingdings</vt:lpstr>
      <vt:lpstr>PP template_new</vt:lpstr>
      <vt:lpstr>SKILLS FOR DIALOGUE workshop 2 Active Listening </vt:lpstr>
      <vt:lpstr>The Sky Is Blue  Imagine that you live in a world where you believe that the sky is blue but there are other people who believe it is a different colour.   We are going to go around the room and each person has to come up with a different way to say “I believe the sky is blue”.   You can’t repeat a phrase that’s already been said.   </vt:lpstr>
      <vt:lpstr>Guess My Topic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2 Active Listening </dc:title>
  <dc:creator>Amy Ark</dc:creator>
  <cp:lastModifiedBy>Amy Ark</cp:lastModifiedBy>
  <cp:revision>1</cp:revision>
  <dcterms:created xsi:type="dcterms:W3CDTF">2023-05-26T12:47:34Z</dcterms:created>
  <dcterms:modified xsi:type="dcterms:W3CDTF">2023-05-26T13:06:52Z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