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273" r:id="rId3"/>
    <p:sldId id="548" r:id="rId4"/>
    <p:sldId id="470" r:id="rId5"/>
    <p:sldId id="440" r:id="rId6"/>
    <p:sldId id="5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Ark" userId="48246044-fa13-4899-9e63-0f10c617b4c9" providerId="ADAL" clId="{F69EA0B5-72E9-4147-B97A-DDC4064F6DCA}"/>
    <pc:docChg chg="modSld">
      <pc:chgData name="Amy Ark" userId="48246044-fa13-4899-9e63-0f10c617b4c9" providerId="ADAL" clId="{F69EA0B5-72E9-4147-B97A-DDC4064F6DCA}" dt="2023-05-26T13:27:51.346" v="8" actId="20577"/>
      <pc:docMkLst>
        <pc:docMk/>
      </pc:docMkLst>
      <pc:sldChg chg="modSp mod">
        <pc:chgData name="Amy Ark" userId="48246044-fa13-4899-9e63-0f10c617b4c9" providerId="ADAL" clId="{F69EA0B5-72E9-4147-B97A-DDC4064F6DCA}" dt="2023-05-26T13:27:51.346" v="8" actId="20577"/>
        <pc:sldMkLst>
          <pc:docMk/>
          <pc:sldMk cId="739728331" sldId="470"/>
        </pc:sldMkLst>
        <pc:spChg chg="mod">
          <ac:chgData name="Amy Ark" userId="48246044-fa13-4899-9e63-0f10c617b4c9" providerId="ADAL" clId="{F69EA0B5-72E9-4147-B97A-DDC4064F6DCA}" dt="2023-05-26T13:27:51.346" v="8" actId="20577"/>
          <ac:spMkLst>
            <pc:docMk/>
            <pc:sldMk cId="739728331" sldId="470"/>
            <ac:spMk id="3" creationId="{98D7D66C-7A66-41DC-88D5-3E177582FB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5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7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49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13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685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18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46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006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981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4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297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00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119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4994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72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9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9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3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7261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6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5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0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90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7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32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36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6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7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7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1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0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3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Power Roles &amp; The Art of Asking</a:t>
            </a: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234922" y="3868314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FF8E1-744A-4B55-81FE-82A48FAD6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533" y="236306"/>
            <a:ext cx="7119991" cy="6621694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Two Truths &amp; A Lie</a:t>
            </a:r>
            <a:br>
              <a:rPr lang="en-GB" sz="4800" dirty="0"/>
            </a:br>
            <a:br>
              <a:rPr lang="en-GB" sz="4800" dirty="0"/>
            </a:br>
            <a:r>
              <a:rPr lang="en-GB" sz="3600" dirty="0"/>
              <a:t>You will hear 3 statements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- 2 are true</a:t>
            </a:r>
            <a:br>
              <a:rPr lang="en-GB" sz="3600" dirty="0"/>
            </a:br>
            <a:r>
              <a:rPr lang="en-GB" sz="3600" dirty="0"/>
              <a:t>- 1 is a lie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-Can you guess which is the lie &amp; why?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69D78-1835-FBD6-E223-37924098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58" y="5672741"/>
            <a:ext cx="98763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>
            <a:normAutofit/>
          </a:bodyPr>
          <a:lstStyle/>
          <a:p>
            <a:r>
              <a:rPr lang="en-US" sz="3600" dirty="0">
                <a:ea typeface="ＭＳ Ｐゴシック"/>
              </a:rPr>
              <a:t>FEELING – THOUGHTS – ACTIONS, Deep Dive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66C-7A66-41DC-88D5-3E177582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4" y="1978948"/>
            <a:ext cx="6590582" cy="44143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Individually, on one side of the paper, write a few examples of when you were in a situation that you did not feel that you had power.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WordVisi_MSFontService"/>
              </a:rPr>
              <a:t>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hink of 3 words to describe how you felt during or after these times and write these on the paper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WordVisi_MSFontService"/>
              </a:rPr>
              <a:t>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urn the paper over and write examples where you felt powerful.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dd the feelings that you felt during these examples. </a:t>
            </a:r>
            <a:endParaRPr lang="en-US" sz="2400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87764B5F-6C33-401E-86C7-09A38BE7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067" y="2174562"/>
            <a:ext cx="2508876" cy="25088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83AC-E4C7-4706-BC35-941F79E1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Desyrel"/>
                <a:ea typeface="ＭＳ Ｐゴシック"/>
              </a:rPr>
              <a:t>Power Categories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Desyr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D2B89-25AF-4380-9355-286A36574AC8}"/>
              </a:ext>
            </a:extLst>
          </p:cNvPr>
          <p:cNvSpPr txBox="1"/>
          <p:nvPr/>
        </p:nvSpPr>
        <p:spPr>
          <a:xfrm>
            <a:off x="3916393" y="1925360"/>
            <a:ext cx="740146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can be categorised into 4 types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q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over: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when one individual or group gets more power, the other gets less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q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to: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Enables the individual to control or manage a situation to their benefit (empowerment)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q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with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a group tackles a problem together and creates a movement (collective power)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q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Power within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power that is within the individual based on self-acceptance and self-respect which leads to acceptance of others as equals (internal strength)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33D471-AE23-417B-B251-DA6FB4EA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7" y="5767754"/>
            <a:ext cx="880896" cy="964746"/>
          </a:xfrm>
          <a:prstGeom prst="rect">
            <a:avLst/>
          </a:prstGeom>
        </p:spPr>
      </p:pic>
      <p:pic>
        <p:nvPicPr>
          <p:cNvPr id="13" name="Graphic 12" descr="Hero Female with solid fill">
            <a:extLst>
              <a:ext uri="{FF2B5EF4-FFF2-40B4-BE49-F238E27FC236}">
                <a16:creationId xmlns:a16="http://schemas.microsoft.com/office/drawing/2014/main" id="{676BFE1C-B133-6C91-A979-EE7C279F6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637" y="1700061"/>
            <a:ext cx="1728939" cy="1728939"/>
          </a:xfrm>
          <a:prstGeom prst="rect">
            <a:avLst/>
          </a:prstGeom>
        </p:spPr>
      </p:pic>
      <p:pic>
        <p:nvPicPr>
          <p:cNvPr id="15" name="Graphic 14" descr="Police male with solid fill">
            <a:extLst>
              <a:ext uri="{FF2B5EF4-FFF2-40B4-BE49-F238E27FC236}">
                <a16:creationId xmlns:a16="http://schemas.microsoft.com/office/drawing/2014/main" id="{2E0A27FA-3FC1-A498-1A69-BAEB7C99D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143" y="4245848"/>
            <a:ext cx="1521906" cy="1521906"/>
          </a:xfrm>
          <a:prstGeom prst="rect">
            <a:avLst/>
          </a:prstGeom>
        </p:spPr>
      </p:pic>
      <p:pic>
        <p:nvPicPr>
          <p:cNvPr id="17" name="Graphic 16" descr="Judge female with solid fill">
            <a:extLst>
              <a:ext uri="{FF2B5EF4-FFF2-40B4-BE49-F238E27FC236}">
                <a16:creationId xmlns:a16="http://schemas.microsoft.com/office/drawing/2014/main" id="{456E062A-9CCA-2014-DC0B-7204EE3FB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130" y="3336337"/>
            <a:ext cx="1449386" cy="14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828597" y="1770106"/>
            <a:ext cx="7322768" cy="37093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eally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 question?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tereotypes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/generalisations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iews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rovocative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language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1279649" y="858896"/>
            <a:ext cx="5739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RSVP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6E296-F2A4-47BD-82F8-9720D305A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12" y="5352157"/>
            <a:ext cx="2304488" cy="1505843"/>
          </a:xfrm>
          <a:prstGeom prst="rect">
            <a:avLst/>
          </a:prstGeom>
        </p:spPr>
      </p:pic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11881F9-907F-60DC-5C06-E1B2952D5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73" y="2381912"/>
            <a:ext cx="4931734" cy="2103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845DD-CE3C-F898-B331-BD4059FA2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36" y="5623452"/>
            <a:ext cx="88399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3159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E5B8E7-9502-4FDE-86B2-F85D51227BC5}"/>
</file>

<file path=customXml/itemProps2.xml><?xml version="1.0" encoding="utf-8"?>
<ds:datastoreItem xmlns:ds="http://schemas.openxmlformats.org/officeDocument/2006/customXml" ds:itemID="{20D8C926-6989-4363-B239-37010F43A97D}"/>
</file>

<file path=customXml/itemProps3.xml><?xml version="1.0" encoding="utf-8"?>
<ds:datastoreItem xmlns:ds="http://schemas.openxmlformats.org/officeDocument/2006/customXml" ds:itemID="{41854BF0-95DA-46A7-9070-BD3D5C55C7A8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Desyrel</vt:lpstr>
      <vt:lpstr>Gill Sans MT</vt:lpstr>
      <vt:lpstr>Segoe UI</vt:lpstr>
      <vt:lpstr>Wingdings</vt:lpstr>
      <vt:lpstr>WordVisi_MSFontService</vt:lpstr>
      <vt:lpstr>PP template_new</vt:lpstr>
      <vt:lpstr>Office Theme</vt:lpstr>
      <vt:lpstr>SKILLS FOR DIALOGUE workshop 3 Power Roles &amp; The Art of Asking</vt:lpstr>
      <vt:lpstr>Two Truths &amp; A Lie  You will hear 3 statements  - 2 are true - 1 is a lie  -Can you guess which is the lie &amp; why?</vt:lpstr>
      <vt:lpstr>FEELING – THOUGHTS – ACTIONS, Deep Dive</vt:lpstr>
      <vt:lpstr>Power Categories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3 Power Roles &amp; The Art of Asking</dc:title>
  <dc:creator>Amy Ark</dc:creator>
  <cp:lastModifiedBy>Amy Ark</cp:lastModifiedBy>
  <cp:revision>1</cp:revision>
  <dcterms:created xsi:type="dcterms:W3CDTF">2023-05-26T13:07:12Z</dcterms:created>
  <dcterms:modified xsi:type="dcterms:W3CDTF">2023-05-26T13:28:01Z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