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273" r:id="rId3"/>
    <p:sldId id="607" r:id="rId4"/>
    <p:sldId id="606" r:id="rId5"/>
    <p:sldId id="4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167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739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751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029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82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072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573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7460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29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933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02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2772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696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1039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3044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096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33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1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0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2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510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3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4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0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6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62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622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959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62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0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133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86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93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30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4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The Art of REPLY</a:t>
            </a: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234922" y="3868314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BF3-BF63-4D9B-9DC8-D5860210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53004" cy="1450757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Ask me…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915C6E-D316-4C2A-AD24-5E1E880A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" y="5901397"/>
            <a:ext cx="834926" cy="914400"/>
          </a:xfrm>
          <a:prstGeom prst="rect">
            <a:avLst/>
          </a:prstGeom>
        </p:spPr>
      </p:pic>
      <p:pic>
        <p:nvPicPr>
          <p:cNvPr id="7" name="Graphic 6" descr="Help with solid fill">
            <a:extLst>
              <a:ext uri="{FF2B5EF4-FFF2-40B4-BE49-F238E27FC236}">
                <a16:creationId xmlns:a16="http://schemas.microsoft.com/office/drawing/2014/main" id="{909D038D-A26E-4E99-2B4F-D82623F8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198" y="1912439"/>
            <a:ext cx="3813883" cy="381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2141-A545-A2D7-6F9D-6077AA36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143" y="68142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/>
                <a:ea typeface="ＭＳ Ｐゴシック"/>
                <a:cs typeface="Calibri Light"/>
              </a:rPr>
              <a:t>REPLY</a:t>
            </a:r>
            <a:endParaRPr lang="en-US" b="1">
              <a:solidFill>
                <a:schemeClr val="bg1"/>
              </a:solidFill>
              <a:latin typeface="Arial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F73F-7C6D-656E-32A4-CD98EC1BC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43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0170" indent="-90170">
              <a:buFont typeface="Arial" panose="020F0502020204030204" pitchFamily="34" charset="0"/>
              <a:buChar char="•"/>
            </a:pPr>
            <a:endParaRPr lang="en-US" sz="3200">
              <a:latin typeface="Arial"/>
              <a:ea typeface="ＭＳ Ｐゴシック"/>
              <a:cs typeface="Arial"/>
            </a:endParaRP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sz="3200" b="1">
                <a:latin typeface="Arial"/>
                <a:ea typeface="ＭＳ Ｐゴシック"/>
                <a:cs typeface="Arial"/>
              </a:rPr>
              <a:t>R </a:t>
            </a:r>
            <a:r>
              <a:rPr lang="en-US" sz="3200" err="1">
                <a:latin typeface="Arial"/>
                <a:ea typeface="ＭＳ Ｐゴシック"/>
                <a:cs typeface="Arial"/>
              </a:rPr>
              <a:t>espectful</a:t>
            </a:r>
            <a:endParaRPr lang="en-US" sz="3200">
              <a:latin typeface="Arial"/>
              <a:cs typeface="Arial"/>
            </a:endParaRP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sz="3200" b="1">
                <a:latin typeface="Arial"/>
                <a:ea typeface="ＭＳ Ｐゴシック"/>
                <a:cs typeface="Arial"/>
              </a:rPr>
              <a:t>E </a:t>
            </a:r>
            <a:r>
              <a:rPr lang="en-US" sz="3200">
                <a:latin typeface="Arial"/>
                <a:ea typeface="ＭＳ Ｐゴシック"/>
                <a:cs typeface="Arial"/>
              </a:rPr>
              <a:t>motions</a:t>
            </a: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sz="3200" b="1">
                <a:latin typeface="Arial"/>
                <a:ea typeface="ＭＳ Ｐゴシック"/>
                <a:cs typeface="Arial"/>
              </a:rPr>
              <a:t>P </a:t>
            </a:r>
            <a:r>
              <a:rPr lang="en-US" sz="3200" err="1">
                <a:latin typeface="Arial"/>
                <a:ea typeface="ＭＳ Ｐゴシック"/>
                <a:cs typeface="Arial"/>
              </a:rPr>
              <a:t>rovide</a:t>
            </a:r>
            <a:r>
              <a:rPr lang="en-US" sz="3200">
                <a:latin typeface="Arial"/>
                <a:ea typeface="ＭＳ Ｐゴシック"/>
                <a:cs typeface="Arial"/>
              </a:rPr>
              <a:t> information</a:t>
            </a:r>
            <a:endParaRPr lang="en-US" sz="3200">
              <a:latin typeface="Arial"/>
              <a:cs typeface="Arial"/>
            </a:endParaRP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sz="3200" b="1">
                <a:latin typeface="Arial"/>
                <a:ea typeface="ＭＳ Ｐゴシック"/>
                <a:cs typeface="Arial"/>
              </a:rPr>
              <a:t>L </a:t>
            </a:r>
            <a:r>
              <a:rPr lang="en-US" sz="3200" err="1">
                <a:latin typeface="Arial"/>
                <a:ea typeface="ＭＳ Ｐゴシック"/>
                <a:cs typeface="Arial"/>
              </a:rPr>
              <a:t>ength</a:t>
            </a:r>
            <a:endParaRPr lang="en-US" sz="3200">
              <a:latin typeface="Arial"/>
              <a:ea typeface="ＭＳ Ｐゴシック"/>
              <a:cs typeface="Arial"/>
            </a:endParaRPr>
          </a:p>
          <a:p>
            <a:pPr marL="90170" indent="-90170">
              <a:buFont typeface="Arial" panose="020F0502020204030204" pitchFamily="34" charset="0"/>
              <a:buChar char="•"/>
            </a:pPr>
            <a:r>
              <a:rPr lang="en-US" sz="3200" b="1">
                <a:latin typeface="Arial"/>
                <a:ea typeface="ＭＳ Ｐゴシック"/>
                <a:cs typeface="Arial"/>
              </a:rPr>
              <a:t>Y </a:t>
            </a:r>
            <a:r>
              <a:rPr lang="en-US" sz="3200" err="1">
                <a:latin typeface="Arial"/>
                <a:ea typeface="ＭＳ Ｐゴシック"/>
                <a:cs typeface="Arial"/>
              </a:rPr>
              <a:t>ou</a:t>
            </a:r>
            <a:r>
              <a:rPr lang="en-US" sz="3200">
                <a:latin typeface="Arial"/>
                <a:ea typeface="ＭＳ Ｐゴシック"/>
                <a:cs typeface="Arial"/>
              </a:rPr>
              <a:t> and I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BAC59-E94E-45B8-BD53-04E2AB1FF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12" y="5354837"/>
            <a:ext cx="2304488" cy="15058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CE67206-3267-85C2-3D72-459720A94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35" y="2368713"/>
            <a:ext cx="5427920" cy="2625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C5CD9BD-E681-64FB-7C84-490396EC1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7" y="5768236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2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0BF3-BF63-4D9B-9DC8-D58602100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53004" cy="1450757"/>
          </a:xfrm>
        </p:spPr>
        <p:txBody>
          <a:bodyPr>
            <a:normAutofit/>
          </a:bodyPr>
          <a:lstStyle/>
          <a:p>
            <a:r>
              <a:rPr lang="en-US" sz="3600" dirty="0">
                <a:ea typeface="ＭＳ Ｐゴシック"/>
              </a:rPr>
              <a:t>FEELING – THOUGHTS – ACTIONS, Deep Dive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D66C-7A66-41DC-88D5-3E177582F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634" y="1978948"/>
            <a:ext cx="6590582" cy="441439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WordVisi_MSFontService"/>
              </a:rPr>
              <a:t>Individually, on one side of the paper, write a few examples of when you were in a situation that made you feel uncomfortable / awkward.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WordVisi_MSFontService"/>
              </a:rPr>
              <a:t>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WordVisi_MSFontService"/>
              </a:rPr>
              <a:t>hink of 3 words to describe how they felt during or after these times and write these on the paper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WordVisi_MSFontService"/>
              </a:rPr>
              <a:t>T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WordVisi_MSFontService"/>
              </a:rPr>
              <a:t>urn the paper over and write examples where you felt included, heard, &amp; understood.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dd the feelings that you felt during these examples. </a:t>
            </a:r>
            <a:endParaRPr lang="en-US" sz="2400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50000"/>
                </a:schemeClr>
              </a:solidFill>
              <a:ea typeface="ＭＳ Ｐゴシック"/>
            </a:endParaRPr>
          </a:p>
        </p:txBody>
      </p:sp>
      <p:pic>
        <p:nvPicPr>
          <p:cNvPr id="5" name="Graphic 4" descr="Lights On with solid fill">
            <a:extLst>
              <a:ext uri="{FF2B5EF4-FFF2-40B4-BE49-F238E27FC236}">
                <a16:creationId xmlns:a16="http://schemas.microsoft.com/office/drawing/2014/main" id="{87764B5F-6C33-401E-86C7-09A38BE7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6067" y="2174562"/>
            <a:ext cx="2508876" cy="250887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915C6E-D316-4C2A-AD24-5E1E880AB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" y="5901397"/>
            <a:ext cx="8349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28331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8F638B-7A91-4E9D-A090-01C6973AB01E}"/>
</file>

<file path=customXml/itemProps2.xml><?xml version="1.0" encoding="utf-8"?>
<ds:datastoreItem xmlns:ds="http://schemas.openxmlformats.org/officeDocument/2006/customXml" ds:itemID="{25A7F010-71E6-4045-969A-AC816ECA1167}"/>
</file>

<file path=customXml/itemProps3.xml><?xml version="1.0" encoding="utf-8"?>
<ds:datastoreItem xmlns:ds="http://schemas.openxmlformats.org/officeDocument/2006/customXml" ds:itemID="{C0628994-1E44-4B46-9E4D-FA3AE45022D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Desyrel</vt:lpstr>
      <vt:lpstr>Gill Sans MT</vt:lpstr>
      <vt:lpstr>WordVisi_MSFontService</vt:lpstr>
      <vt:lpstr>PP template_new</vt:lpstr>
      <vt:lpstr>Office Theme</vt:lpstr>
      <vt:lpstr>SKILLS FOR DIALOGUE workshop 4 The Art of REPLY</vt:lpstr>
      <vt:lpstr>Ask me…</vt:lpstr>
      <vt:lpstr>REPLY</vt:lpstr>
      <vt:lpstr>FEELING – THOUGHTS – ACTIONS, Deep Dive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4 The Art of REPLY</dc:title>
  <dc:creator>Amy Ark</dc:creator>
  <cp:lastModifiedBy>Amy Ark</cp:lastModifiedBy>
  <cp:revision>1</cp:revision>
  <dcterms:created xsi:type="dcterms:W3CDTF">2023-05-26T13:23:57Z</dcterms:created>
  <dcterms:modified xsi:type="dcterms:W3CDTF">2023-05-26T13:29:55Z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