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506" r:id="rId3"/>
    <p:sldId id="51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692343A-273C-42BA-B9BA-0EFD3B973CB9}"/>
              </a:ext>
            </a:extLst>
          </p:cNvPr>
          <p:cNvCxnSpPr/>
          <p:nvPr/>
        </p:nvCxnSpPr>
        <p:spPr>
          <a:xfrm>
            <a:off x="1208088" y="4343400"/>
            <a:ext cx="9875837" cy="0"/>
          </a:xfrm>
          <a:prstGeom prst="line">
            <a:avLst/>
          </a:prstGeom>
          <a:ln w="6350">
            <a:solidFill>
              <a:srgbClr val="189FB5"/>
            </a:solidFill>
          </a:ln>
        </p:spPr>
        <p:style>
          <a:lnRef idx="1">
            <a:schemeClr val="accent1"/>
          </a:lnRef>
          <a:fillRef idx="0">
            <a:schemeClr val="accent1"/>
          </a:fillRef>
          <a:effectRef idx="0">
            <a:schemeClr val="accent1"/>
          </a:effectRef>
          <a:fontRef idx="minor">
            <a:schemeClr val="tx1"/>
          </a:fontRef>
        </p:style>
      </p:cxnSp>
      <p:pic>
        <p:nvPicPr>
          <p:cNvPr id="5" name="Picture 13" descr="F&amp;BF_Sec logo_Set 2.1.png">
            <a:extLst>
              <a:ext uri="{FF2B5EF4-FFF2-40B4-BE49-F238E27FC236}">
                <a16:creationId xmlns:a16="http://schemas.microsoft.com/office/drawing/2014/main" id="{136E7D14-3755-40A1-BA8E-2F6BFAEC98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chemeClr val="bg2"/>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50555B"/>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D70A99C3-8E65-4B9F-AEB5-9597E09E8D9F}"/>
              </a:ext>
            </a:extLst>
          </p:cNvPr>
          <p:cNvSpPr>
            <a:spLocks noGrp="1"/>
          </p:cNvSpPr>
          <p:nvPr>
            <p:ph type="dt" sz="half" idx="10"/>
          </p:nvPr>
        </p:nvSpPr>
        <p:spPr/>
        <p:txBody>
          <a:bodyPr/>
          <a:lstStyle>
            <a:lvl1pPr>
              <a:defRPr/>
            </a:lvl1pPr>
          </a:lstStyle>
          <a:p>
            <a:fld id="{7FDA2445-7A4C-437C-B887-21D57987D167}" type="datetimeFigureOut">
              <a:rPr lang="en-GB" altLang="en-US"/>
              <a:pPr/>
              <a:t>26/05/2023</a:t>
            </a:fld>
            <a:endParaRPr lang="en-GB" altLang="en-US"/>
          </a:p>
        </p:txBody>
      </p:sp>
      <p:sp>
        <p:nvSpPr>
          <p:cNvPr id="7" name="Footer Placeholder 4">
            <a:extLst>
              <a:ext uri="{FF2B5EF4-FFF2-40B4-BE49-F238E27FC236}">
                <a16:creationId xmlns:a16="http://schemas.microsoft.com/office/drawing/2014/main" id="{D0C156E7-0297-4E32-B0A5-7E65AA82E7E5}"/>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8" name="Slide Number Placeholder 5">
            <a:extLst>
              <a:ext uri="{FF2B5EF4-FFF2-40B4-BE49-F238E27FC236}">
                <a16:creationId xmlns:a16="http://schemas.microsoft.com/office/drawing/2014/main" id="{5C40EFE3-DF8A-41B3-9765-ED6DDA345F7E}"/>
              </a:ext>
            </a:extLst>
          </p:cNvPr>
          <p:cNvSpPr>
            <a:spLocks noGrp="1"/>
          </p:cNvSpPr>
          <p:nvPr>
            <p:ph type="sldNum" sz="quarter" idx="12"/>
          </p:nvPr>
        </p:nvSpPr>
        <p:spPr/>
        <p:txBody>
          <a:bodyPr/>
          <a:lstStyle>
            <a:lvl1pPr>
              <a:defRPr/>
            </a:lvl1pPr>
          </a:lstStyle>
          <a:p>
            <a:fld id="{6EE4C08E-58F6-4052-B735-89114155ECE9}" type="slidenum">
              <a:rPr lang="en-GB" altLang="en-US"/>
              <a:pPr/>
              <a:t>‹#›</a:t>
            </a:fld>
            <a:endParaRPr lang="en-GB" altLang="en-US"/>
          </a:p>
        </p:txBody>
      </p:sp>
    </p:spTree>
    <p:extLst>
      <p:ext uri="{BB962C8B-B14F-4D97-AF65-F5344CB8AC3E}">
        <p14:creationId xmlns:p14="http://schemas.microsoft.com/office/powerpoint/2010/main" val="424549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26/05/2023</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51550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26/05/2023</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1028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26/05/2023</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1205595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26/05/2023</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293856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rgbClr val="B43B40"/>
          </a:solidFill>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26/05/2023</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796780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097280" y="286607"/>
            <a:ext cx="10058400" cy="1450757"/>
          </a:xfrm>
          <a:prstGeom prst="rect">
            <a:avLst/>
          </a:prstGeom>
        </p:spPr>
        <p:txBody>
          <a:bodyPr/>
          <a:lstStyle>
            <a:lvl1pPr>
              <a:defRPr>
                <a:solidFill>
                  <a:srgbClr val="50555B"/>
                </a:solidFill>
              </a:defRPr>
            </a:lvl1pPr>
          </a:lstStyle>
          <a:p>
            <a:r>
              <a:rPr lang="en-GB"/>
              <a:t>Click to edit Master title style</a:t>
            </a:r>
            <a:endParaRPr lang="en-US"/>
          </a:p>
        </p:txBody>
      </p:sp>
      <p:sp>
        <p:nvSpPr>
          <p:cNvPr id="11" name="Text Placeholder 2"/>
          <p:cNvSpPr>
            <a:spLocks noGrp="1"/>
          </p:cNvSpPr>
          <p:nvPr>
            <p:ph idx="1"/>
          </p:nvPr>
        </p:nvSpPr>
        <p:spPr>
          <a:xfrm>
            <a:off x="1097280" y="1845734"/>
            <a:ext cx="10058400" cy="4023360"/>
          </a:xfrm>
          <a:prstGeom prst="rect">
            <a:avLst/>
          </a:prstGeom>
        </p:spPr>
        <p:txBody>
          <a:bodyPr rtlCol="0">
            <a:normAutofit/>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BF4D04-A4A6-4B77-BCCD-3C7DB7D1FB84}"/>
              </a:ext>
            </a:extLst>
          </p:cNvPr>
          <p:cNvSpPr>
            <a:spLocks noGrp="1"/>
          </p:cNvSpPr>
          <p:nvPr>
            <p:ph type="dt" sz="half" idx="10"/>
          </p:nvPr>
        </p:nvSpPr>
        <p:spPr/>
        <p:txBody>
          <a:bodyPr/>
          <a:lstStyle>
            <a:lvl1pPr>
              <a:defRPr/>
            </a:lvl1pPr>
          </a:lstStyle>
          <a:p>
            <a:fld id="{36C41759-94D2-459D-9AA9-A23E0FFE0557}" type="datetimeFigureOut">
              <a:rPr lang="en-GB" altLang="en-US"/>
              <a:pPr/>
              <a:t>26/05/2023</a:t>
            </a:fld>
            <a:endParaRPr lang="en-GB" altLang="en-US"/>
          </a:p>
        </p:txBody>
      </p:sp>
      <p:sp>
        <p:nvSpPr>
          <p:cNvPr id="5" name="Footer Placeholder 4">
            <a:extLst>
              <a:ext uri="{FF2B5EF4-FFF2-40B4-BE49-F238E27FC236}">
                <a16:creationId xmlns:a16="http://schemas.microsoft.com/office/drawing/2014/main" id="{CB5D8A77-B5ED-4CCB-9712-337164EB8B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171415-DA8B-4DFC-AD93-95C615D729B8}"/>
              </a:ext>
            </a:extLst>
          </p:cNvPr>
          <p:cNvSpPr>
            <a:spLocks noGrp="1"/>
          </p:cNvSpPr>
          <p:nvPr>
            <p:ph type="sldNum" sz="quarter" idx="12"/>
          </p:nvPr>
        </p:nvSpPr>
        <p:spPr/>
        <p:txBody>
          <a:bodyPr/>
          <a:lstStyle>
            <a:lvl1pPr>
              <a:defRPr/>
            </a:lvl1pPr>
          </a:lstStyle>
          <a:p>
            <a:fld id="{328353DB-B72D-4381-B9EE-3ABD93C7D063}" type="slidenum">
              <a:rPr lang="en-GB" altLang="en-US"/>
              <a:pPr/>
              <a:t>‹#›</a:t>
            </a:fld>
            <a:endParaRPr lang="en-GB" altLang="en-US"/>
          </a:p>
        </p:txBody>
      </p:sp>
    </p:spTree>
    <p:extLst>
      <p:ext uri="{BB962C8B-B14F-4D97-AF65-F5344CB8AC3E}">
        <p14:creationId xmlns:p14="http://schemas.microsoft.com/office/powerpoint/2010/main" val="110458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920" y="1845735"/>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2E6090B-4A54-470A-AE3A-C421FDC84FDD}"/>
              </a:ext>
            </a:extLst>
          </p:cNvPr>
          <p:cNvSpPr>
            <a:spLocks noGrp="1"/>
          </p:cNvSpPr>
          <p:nvPr>
            <p:ph type="dt" sz="half" idx="10"/>
          </p:nvPr>
        </p:nvSpPr>
        <p:spPr/>
        <p:txBody>
          <a:bodyPr/>
          <a:lstStyle>
            <a:lvl1pPr>
              <a:defRPr/>
            </a:lvl1pPr>
          </a:lstStyle>
          <a:p>
            <a:fld id="{490F1D93-4EC6-4362-A6E6-45BAD2AD9D19}" type="datetimeFigureOut">
              <a:rPr lang="en-GB" altLang="en-US"/>
              <a:pPr/>
              <a:t>26/05/2023</a:t>
            </a:fld>
            <a:endParaRPr lang="en-GB" altLang="en-US"/>
          </a:p>
        </p:txBody>
      </p:sp>
      <p:sp>
        <p:nvSpPr>
          <p:cNvPr id="6" name="Footer Placeholder 4">
            <a:extLst>
              <a:ext uri="{FF2B5EF4-FFF2-40B4-BE49-F238E27FC236}">
                <a16:creationId xmlns:a16="http://schemas.microsoft.com/office/drawing/2014/main" id="{C518FACF-2CB8-41F4-8B9B-CDEEB3E424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5525F19-D59F-4B1D-A785-A9DC6FDF2ECA}"/>
              </a:ext>
            </a:extLst>
          </p:cNvPr>
          <p:cNvSpPr>
            <a:spLocks noGrp="1"/>
          </p:cNvSpPr>
          <p:nvPr>
            <p:ph type="sldNum" sz="quarter" idx="12"/>
          </p:nvPr>
        </p:nvSpPr>
        <p:spPr/>
        <p:txBody>
          <a:bodyPr/>
          <a:lstStyle>
            <a:lvl1pPr>
              <a:defRPr/>
            </a:lvl1pPr>
          </a:lstStyle>
          <a:p>
            <a:fld id="{41AACD9C-240D-4324-B793-1B7E4504F4C3}" type="slidenum">
              <a:rPr lang="en-GB" altLang="en-US"/>
              <a:pPr/>
              <a:t>‹#›</a:t>
            </a:fld>
            <a:endParaRPr lang="en-GB" altLang="en-US"/>
          </a:p>
        </p:txBody>
      </p:sp>
    </p:spTree>
    <p:extLst>
      <p:ext uri="{BB962C8B-B14F-4D97-AF65-F5344CB8AC3E}">
        <p14:creationId xmlns:p14="http://schemas.microsoft.com/office/powerpoint/2010/main" val="338767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70F937-2F83-4084-A8AF-A41431F9E58F}"/>
              </a:ext>
            </a:extLst>
          </p:cNvPr>
          <p:cNvSpPr>
            <a:spLocks noGrp="1"/>
          </p:cNvSpPr>
          <p:nvPr>
            <p:ph type="dt" sz="half" idx="10"/>
          </p:nvPr>
        </p:nvSpPr>
        <p:spPr/>
        <p:txBody>
          <a:bodyPr/>
          <a:lstStyle>
            <a:lvl1pPr>
              <a:defRPr/>
            </a:lvl1pPr>
          </a:lstStyle>
          <a:p>
            <a:fld id="{0830B233-273E-4E7C-9C35-D47562C79BE0}" type="datetimeFigureOut">
              <a:rPr lang="en-GB" altLang="en-US"/>
              <a:pPr/>
              <a:t>26/05/2023</a:t>
            </a:fld>
            <a:endParaRPr lang="en-GB" altLang="en-US"/>
          </a:p>
        </p:txBody>
      </p:sp>
      <p:sp>
        <p:nvSpPr>
          <p:cNvPr id="8" name="Footer Placeholder 4">
            <a:extLst>
              <a:ext uri="{FF2B5EF4-FFF2-40B4-BE49-F238E27FC236}">
                <a16:creationId xmlns:a16="http://schemas.microsoft.com/office/drawing/2014/main" id="{0C0919EB-0D53-4BA1-9A7C-ACBDA0A8658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485C566-E754-4D4E-B39D-96BCA1070FD7}"/>
              </a:ext>
            </a:extLst>
          </p:cNvPr>
          <p:cNvSpPr>
            <a:spLocks noGrp="1"/>
          </p:cNvSpPr>
          <p:nvPr>
            <p:ph type="sldNum" sz="quarter" idx="12"/>
          </p:nvPr>
        </p:nvSpPr>
        <p:spPr/>
        <p:txBody>
          <a:bodyPr/>
          <a:lstStyle>
            <a:lvl1pPr>
              <a:defRPr/>
            </a:lvl1pPr>
          </a:lstStyle>
          <a:p>
            <a:fld id="{4EF3B988-0DA7-41EB-A67C-CCB3F8E1AC34}" type="slidenum">
              <a:rPr lang="en-GB" altLang="en-US"/>
              <a:pPr/>
              <a:t>‹#›</a:t>
            </a:fld>
            <a:endParaRPr lang="en-GB" altLang="en-US"/>
          </a:p>
        </p:txBody>
      </p:sp>
    </p:spTree>
    <p:extLst>
      <p:ext uri="{BB962C8B-B14F-4D97-AF65-F5344CB8AC3E}">
        <p14:creationId xmlns:p14="http://schemas.microsoft.com/office/powerpoint/2010/main" val="3890006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41"/>
            <a:ext cx="10058400" cy="1449387"/>
          </a:xfrm>
        </p:spPr>
        <p:txBody>
          <a:bodyPr/>
          <a:lstStyle>
            <a:lvl1pPr>
              <a:defRPr>
                <a:solidFill>
                  <a:srgbClr val="50555B"/>
                </a:solidFill>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B7F993A0-AA5B-4377-B294-6066CAC68887}"/>
              </a:ext>
            </a:extLst>
          </p:cNvPr>
          <p:cNvSpPr>
            <a:spLocks noGrp="1"/>
          </p:cNvSpPr>
          <p:nvPr>
            <p:ph type="dt" sz="half" idx="10"/>
          </p:nvPr>
        </p:nvSpPr>
        <p:spPr/>
        <p:txBody>
          <a:bodyPr/>
          <a:lstStyle>
            <a:lvl1pPr>
              <a:defRPr/>
            </a:lvl1pPr>
          </a:lstStyle>
          <a:p>
            <a:fld id="{20F38B7A-FD64-42A8-9E6D-56EC9AED1BBD}" type="datetimeFigureOut">
              <a:rPr lang="en-GB" altLang="en-US"/>
              <a:pPr/>
              <a:t>26/05/2023</a:t>
            </a:fld>
            <a:endParaRPr lang="en-GB" altLang="en-US"/>
          </a:p>
        </p:txBody>
      </p:sp>
      <p:sp>
        <p:nvSpPr>
          <p:cNvPr id="4" name="Footer Placeholder 4">
            <a:extLst>
              <a:ext uri="{FF2B5EF4-FFF2-40B4-BE49-F238E27FC236}">
                <a16:creationId xmlns:a16="http://schemas.microsoft.com/office/drawing/2014/main" id="{E45978F0-218F-478F-81AA-498532F0357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0F05678-773B-4E64-B740-9003BDA84BE9}"/>
              </a:ext>
            </a:extLst>
          </p:cNvPr>
          <p:cNvSpPr>
            <a:spLocks noGrp="1"/>
          </p:cNvSpPr>
          <p:nvPr>
            <p:ph type="sldNum" sz="quarter" idx="12"/>
          </p:nvPr>
        </p:nvSpPr>
        <p:spPr/>
        <p:txBody>
          <a:bodyPr/>
          <a:lstStyle>
            <a:lvl1pPr>
              <a:defRPr/>
            </a:lvl1pPr>
          </a:lstStyle>
          <a:p>
            <a:fld id="{651CCFDA-B1FC-4CBA-857A-44229217D6A2}" type="slidenum">
              <a:rPr lang="en-GB" altLang="en-US"/>
              <a:pPr/>
              <a:t>‹#›</a:t>
            </a:fld>
            <a:endParaRPr lang="en-GB" altLang="en-US"/>
          </a:p>
        </p:txBody>
      </p:sp>
    </p:spTree>
    <p:extLst>
      <p:ext uri="{BB962C8B-B14F-4D97-AF65-F5344CB8AC3E}">
        <p14:creationId xmlns:p14="http://schemas.microsoft.com/office/powerpoint/2010/main" val="939122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91E137-579D-4B17-9ACF-B9F84DBFAD59}"/>
              </a:ext>
            </a:extLst>
          </p:cNvPr>
          <p:cNvSpPr/>
          <p:nvPr/>
        </p:nvSpPr>
        <p:spPr>
          <a:xfrm>
            <a:off x="2"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3" descr="F&amp;BF_Sec logo_Set 2.1.png">
            <a:extLst>
              <a:ext uri="{FF2B5EF4-FFF2-40B4-BE49-F238E27FC236}">
                <a16:creationId xmlns:a16="http://schemas.microsoft.com/office/drawing/2014/main" id="{48723844-7070-4E21-9D62-92C0C5F503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GB"/>
              <a:t>Click to edit Master title style</a:t>
            </a:r>
            <a:endParaRPr lang="en-US"/>
          </a:p>
        </p:txBody>
      </p:sp>
      <p:sp>
        <p:nvSpPr>
          <p:cNvPr id="3" name="Content Placeholder 2"/>
          <p:cNvSpPr>
            <a:spLocks noGrp="1"/>
          </p:cNvSpPr>
          <p:nvPr>
            <p:ph idx="1"/>
          </p:nvPr>
        </p:nvSpPr>
        <p:spPr>
          <a:xfrm>
            <a:off x="4800600" y="731524"/>
            <a:ext cx="6492240" cy="4924213"/>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7" name="Date Placeholder 4">
            <a:extLst>
              <a:ext uri="{FF2B5EF4-FFF2-40B4-BE49-F238E27FC236}">
                <a16:creationId xmlns:a16="http://schemas.microsoft.com/office/drawing/2014/main" id="{DCA5932F-CDE1-49B9-BB69-464F75ADC345}"/>
              </a:ext>
            </a:extLst>
          </p:cNvPr>
          <p:cNvSpPr>
            <a:spLocks noGrp="1"/>
          </p:cNvSpPr>
          <p:nvPr>
            <p:ph type="dt" sz="half" idx="10"/>
          </p:nvPr>
        </p:nvSpPr>
        <p:spPr>
          <a:xfrm>
            <a:off x="465141" y="6459542"/>
            <a:ext cx="2619375" cy="365125"/>
          </a:xfrm>
        </p:spPr>
        <p:txBody>
          <a:bodyPr/>
          <a:lstStyle>
            <a:lvl1pPr>
              <a:defRPr>
                <a:solidFill>
                  <a:schemeClr val="bg1"/>
                </a:solidFill>
              </a:defRPr>
            </a:lvl1pPr>
          </a:lstStyle>
          <a:p>
            <a:fld id="{A5F41612-95D0-446B-AC80-465FAFD0410F}" type="datetimeFigureOut">
              <a:rPr lang="en-GB" altLang="en-US"/>
              <a:pPr/>
              <a:t>26/05/2023</a:t>
            </a:fld>
            <a:endParaRPr lang="en-GB" altLang="en-US"/>
          </a:p>
        </p:txBody>
      </p:sp>
      <p:sp>
        <p:nvSpPr>
          <p:cNvPr id="8" name="Footer Placeholder 5">
            <a:extLst>
              <a:ext uri="{FF2B5EF4-FFF2-40B4-BE49-F238E27FC236}">
                <a16:creationId xmlns:a16="http://schemas.microsoft.com/office/drawing/2014/main" id="{1C01055A-4BCE-45AA-9CD4-ACD801474A17}"/>
              </a:ext>
            </a:extLst>
          </p:cNvPr>
          <p:cNvSpPr>
            <a:spLocks noGrp="1"/>
          </p:cNvSpPr>
          <p:nvPr>
            <p:ph type="ftr" sz="quarter" idx="11"/>
          </p:nvPr>
        </p:nvSpPr>
        <p:spPr>
          <a:xfrm>
            <a:off x="4800601" y="6459542"/>
            <a:ext cx="3716339" cy="365125"/>
          </a:xfrm>
        </p:spPr>
        <p:txBody>
          <a:bodyPr/>
          <a:lstStyle>
            <a:lvl1pPr algn="l">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7BEB786E-8EB6-4F5C-A221-4A99A1B16351}"/>
              </a:ext>
            </a:extLst>
          </p:cNvPr>
          <p:cNvSpPr>
            <a:spLocks noGrp="1"/>
          </p:cNvSpPr>
          <p:nvPr>
            <p:ph type="sldNum" sz="quarter" idx="12"/>
          </p:nvPr>
        </p:nvSpPr>
        <p:spPr/>
        <p:txBody>
          <a:bodyPr/>
          <a:lstStyle>
            <a:lvl1pPr>
              <a:defRPr/>
            </a:lvl1pPr>
          </a:lstStyle>
          <a:p>
            <a:fld id="{0521EAA4-2437-4194-81EC-2E0DE34AB914}" type="slidenum">
              <a:rPr lang="en-GB" altLang="en-US"/>
              <a:pPr/>
              <a:t>‹#›</a:t>
            </a:fld>
            <a:endParaRPr lang="en-GB" altLang="en-US"/>
          </a:p>
        </p:txBody>
      </p:sp>
    </p:spTree>
    <p:extLst>
      <p:ext uri="{BB962C8B-B14F-4D97-AF65-F5344CB8AC3E}">
        <p14:creationId xmlns:p14="http://schemas.microsoft.com/office/powerpoint/2010/main" val="33064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0E044-1861-46E4-92D2-66149009638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BD64F057-0665-4848-B009-A8EE1C0907A7}"/>
              </a:ext>
            </a:extLst>
          </p:cNvPr>
          <p:cNvCxnSpPr/>
          <p:nvPr/>
        </p:nvCxnSpPr>
        <p:spPr>
          <a:xfrm>
            <a:off x="1208088" y="4343400"/>
            <a:ext cx="987583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14" descr="F&amp;BF_Sec logo_Set 2.1.png">
            <a:extLst>
              <a:ext uri="{FF2B5EF4-FFF2-40B4-BE49-F238E27FC236}">
                <a16:creationId xmlns:a16="http://schemas.microsoft.com/office/drawing/2014/main" id="{660069F1-8D52-4ABE-87E4-345C441F0D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AFB2D72C-7663-420E-AF29-80EC3C11BAF2}"/>
              </a:ext>
            </a:extLst>
          </p:cNvPr>
          <p:cNvSpPr>
            <a:spLocks noGrp="1"/>
          </p:cNvSpPr>
          <p:nvPr>
            <p:ph type="dt" sz="half" idx="10"/>
          </p:nvPr>
        </p:nvSpPr>
        <p:spPr/>
        <p:txBody>
          <a:bodyPr/>
          <a:lstStyle>
            <a:lvl1pPr>
              <a:defRPr>
                <a:solidFill>
                  <a:srgbClr val="93E4F1"/>
                </a:solidFill>
              </a:defRPr>
            </a:lvl1pPr>
          </a:lstStyle>
          <a:p>
            <a:fld id="{C531FF0B-FC05-422E-9496-0A954CEC531C}" type="datetimeFigureOut">
              <a:rPr lang="en-GB" altLang="en-US"/>
              <a:pPr/>
              <a:t>26/05/2023</a:t>
            </a:fld>
            <a:endParaRPr lang="en-GB" altLang="en-US"/>
          </a:p>
        </p:txBody>
      </p:sp>
      <p:sp>
        <p:nvSpPr>
          <p:cNvPr id="8" name="Footer Placeholder 4">
            <a:extLst>
              <a:ext uri="{FF2B5EF4-FFF2-40B4-BE49-F238E27FC236}">
                <a16:creationId xmlns:a16="http://schemas.microsoft.com/office/drawing/2014/main" id="{A4545F7A-EA4F-456D-90DC-14758EC5262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9" name="Slide Number Placeholder 5">
            <a:extLst>
              <a:ext uri="{FF2B5EF4-FFF2-40B4-BE49-F238E27FC236}">
                <a16:creationId xmlns:a16="http://schemas.microsoft.com/office/drawing/2014/main" id="{5AA312C8-418B-4C00-BBB4-6358E42C09C7}"/>
              </a:ext>
            </a:extLst>
          </p:cNvPr>
          <p:cNvSpPr>
            <a:spLocks noGrp="1"/>
          </p:cNvSpPr>
          <p:nvPr>
            <p:ph type="sldNum" sz="quarter" idx="12"/>
          </p:nvPr>
        </p:nvSpPr>
        <p:spPr/>
        <p:txBody>
          <a:bodyPr/>
          <a:lstStyle>
            <a:lvl1pPr>
              <a:defRPr>
                <a:solidFill>
                  <a:srgbClr val="93E4F1"/>
                </a:solidFill>
              </a:defRPr>
            </a:lvl1pPr>
          </a:lstStyle>
          <a:p>
            <a:fld id="{90991E99-7AE8-4E46-8DFC-29C899CECA08}" type="slidenum">
              <a:rPr lang="en-GB" altLang="en-US"/>
              <a:pPr/>
              <a:t>‹#›</a:t>
            </a:fld>
            <a:endParaRPr lang="en-GB" altLang="en-US"/>
          </a:p>
        </p:txBody>
      </p:sp>
    </p:spTree>
    <p:extLst>
      <p:ext uri="{BB962C8B-B14F-4D97-AF65-F5344CB8AC3E}">
        <p14:creationId xmlns:p14="http://schemas.microsoft.com/office/powerpoint/2010/main" val="406963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26/05/2023</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1528612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26/05/2023</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4156584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26/05/2023</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1380867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6D1800-F702-4A13-8B3C-7867CC5D30B2}"/>
              </a:ext>
            </a:extLst>
          </p:cNvPr>
          <p:cNvSpPr>
            <a:spLocks noGrp="1"/>
          </p:cNvSpPr>
          <p:nvPr>
            <p:ph type="dt" sz="half" idx="10"/>
          </p:nvPr>
        </p:nvSpPr>
        <p:spPr/>
        <p:txBody>
          <a:bodyPr/>
          <a:lstStyle>
            <a:lvl1pPr>
              <a:defRPr/>
            </a:lvl1pPr>
          </a:lstStyle>
          <a:p>
            <a:fld id="{3D73E7C7-952C-4781-B213-FF15A22B7CE9}" type="datetimeFigureOut">
              <a:rPr lang="en-GB" altLang="en-US"/>
              <a:pPr/>
              <a:t>26/05/2023</a:t>
            </a:fld>
            <a:endParaRPr lang="en-GB" altLang="en-US"/>
          </a:p>
        </p:txBody>
      </p:sp>
      <p:sp>
        <p:nvSpPr>
          <p:cNvPr id="5" name="Footer Placeholder 4">
            <a:extLst>
              <a:ext uri="{FF2B5EF4-FFF2-40B4-BE49-F238E27FC236}">
                <a16:creationId xmlns:a16="http://schemas.microsoft.com/office/drawing/2014/main" id="{A3EA265F-22BE-4AC8-ABC1-9E323B6DD53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0521CC-8345-4401-B587-3CE99B9ADE61}"/>
              </a:ext>
            </a:extLst>
          </p:cNvPr>
          <p:cNvSpPr>
            <a:spLocks noGrp="1"/>
          </p:cNvSpPr>
          <p:nvPr>
            <p:ph type="sldNum" sz="quarter" idx="12"/>
          </p:nvPr>
        </p:nvSpPr>
        <p:spPr/>
        <p:txBody>
          <a:bodyPr/>
          <a:lstStyle>
            <a:lvl1pPr>
              <a:defRPr/>
            </a:lvl1pPr>
          </a:lstStyle>
          <a:p>
            <a:fld id="{B8959E28-6F7D-445B-ACBB-39B75D4C4F3F}" type="slidenum">
              <a:rPr lang="en-GB" altLang="en-US"/>
              <a:pPr/>
              <a:t>‹#›</a:t>
            </a:fld>
            <a:endParaRPr lang="en-GB" altLang="en-US"/>
          </a:p>
        </p:txBody>
      </p:sp>
    </p:spTree>
    <p:extLst>
      <p:ext uri="{BB962C8B-B14F-4D97-AF65-F5344CB8AC3E}">
        <p14:creationId xmlns:p14="http://schemas.microsoft.com/office/powerpoint/2010/main" val="3047063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0F3D9-0A19-4D87-AF72-D1ED11000C34}"/>
              </a:ext>
            </a:extLst>
          </p:cNvPr>
          <p:cNvSpPr/>
          <p:nvPr userDrawn="1"/>
        </p:nvSpPr>
        <p:spPr>
          <a:xfrm>
            <a:off x="10202866" y="0"/>
            <a:ext cx="19891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495CAAA-A6BC-430D-9468-4A4584285E1B}"/>
              </a:ext>
            </a:extLst>
          </p:cNvPr>
          <p:cNvSpPr/>
          <p:nvPr/>
        </p:nvSpPr>
        <p:spPr>
          <a:xfrm>
            <a:off x="3178" y="6400800"/>
            <a:ext cx="12188825" cy="457200"/>
          </a:xfrm>
          <a:prstGeom prst="rect">
            <a:avLst/>
          </a:prstGeom>
          <a:solidFill>
            <a:srgbClr val="189FB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57614742-8C35-488B-BEB5-4A38EEE9BE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238068" y="414782"/>
            <a:ext cx="1888067" cy="5757421"/>
          </a:xfrm>
        </p:spPr>
        <p:txBody>
          <a:bodyPr vert="eaVert"/>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1" y="414778"/>
            <a:ext cx="7272867" cy="5757422"/>
          </a:xfrm>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633915D7-58CC-415D-AB7C-37D7B8787BDF}"/>
              </a:ext>
            </a:extLst>
          </p:cNvPr>
          <p:cNvSpPr>
            <a:spLocks noGrp="1"/>
          </p:cNvSpPr>
          <p:nvPr>
            <p:ph type="dt" sz="half" idx="10"/>
          </p:nvPr>
        </p:nvSpPr>
        <p:spPr/>
        <p:txBody>
          <a:bodyPr/>
          <a:lstStyle>
            <a:lvl1pPr>
              <a:defRPr>
                <a:solidFill>
                  <a:srgbClr val="50555B"/>
                </a:solidFill>
              </a:defRPr>
            </a:lvl1pPr>
          </a:lstStyle>
          <a:p>
            <a:fld id="{DF253B9C-06CD-471A-B781-B7F5B59677AF}" type="datetimeFigureOut">
              <a:rPr lang="en-GB" altLang="en-US"/>
              <a:pPr/>
              <a:t>26/05/2023</a:t>
            </a:fld>
            <a:endParaRPr lang="en-GB" altLang="en-US"/>
          </a:p>
        </p:txBody>
      </p:sp>
      <p:sp>
        <p:nvSpPr>
          <p:cNvPr id="8" name="Footer Placeholder 4">
            <a:extLst>
              <a:ext uri="{FF2B5EF4-FFF2-40B4-BE49-F238E27FC236}">
                <a16:creationId xmlns:a16="http://schemas.microsoft.com/office/drawing/2014/main" id="{1AF9BE7D-6ED8-4940-B821-1CFF7FB07165}"/>
              </a:ext>
            </a:extLst>
          </p:cNvPr>
          <p:cNvSpPr>
            <a:spLocks noGrp="1"/>
          </p:cNvSpPr>
          <p:nvPr>
            <p:ph type="ftr" sz="quarter" idx="11"/>
          </p:nvPr>
        </p:nvSpPr>
        <p:spPr/>
        <p:txBody>
          <a:bodyPr/>
          <a:lstStyle>
            <a:lvl1pPr>
              <a:defRPr>
                <a:solidFill>
                  <a:srgbClr val="50555B"/>
                </a:solidFill>
              </a:defRPr>
            </a:lvl1pPr>
          </a:lstStyle>
          <a:p>
            <a:pPr>
              <a:defRPr/>
            </a:pPr>
            <a:endParaRPr lang="en-GB"/>
          </a:p>
        </p:txBody>
      </p:sp>
      <p:sp>
        <p:nvSpPr>
          <p:cNvPr id="9" name="Slide Number Placeholder 5">
            <a:extLst>
              <a:ext uri="{FF2B5EF4-FFF2-40B4-BE49-F238E27FC236}">
                <a16:creationId xmlns:a16="http://schemas.microsoft.com/office/drawing/2014/main" id="{D9D69A57-C8DC-4D8A-BCD2-2AE4CC0C0F39}"/>
              </a:ext>
            </a:extLst>
          </p:cNvPr>
          <p:cNvSpPr>
            <a:spLocks noGrp="1"/>
          </p:cNvSpPr>
          <p:nvPr>
            <p:ph type="sldNum" sz="quarter" idx="12"/>
          </p:nvPr>
        </p:nvSpPr>
        <p:spPr/>
        <p:txBody>
          <a:bodyPr/>
          <a:lstStyle>
            <a:lvl1pPr>
              <a:defRPr>
                <a:solidFill>
                  <a:srgbClr val="50555B"/>
                </a:solidFill>
              </a:defRPr>
            </a:lvl1pPr>
          </a:lstStyle>
          <a:p>
            <a:fld id="{BB7CC736-F1E8-4422-9DEF-F8C5D1C03BC3}" type="slidenum">
              <a:rPr lang="en-GB" altLang="en-US"/>
              <a:pPr/>
              <a:t>‹#›</a:t>
            </a:fld>
            <a:endParaRPr lang="en-GB" altLang="en-US"/>
          </a:p>
        </p:txBody>
      </p:sp>
    </p:spTree>
    <p:extLst>
      <p:ext uri="{BB962C8B-B14F-4D97-AF65-F5344CB8AC3E}">
        <p14:creationId xmlns:p14="http://schemas.microsoft.com/office/powerpoint/2010/main" val="420769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0C9C7-690A-4D76-8CB7-AFD3A34C3D5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13" descr="F&amp;BF_Sec logo_Set 2.1.png">
            <a:extLst>
              <a:ext uri="{FF2B5EF4-FFF2-40B4-BE49-F238E27FC236}">
                <a16:creationId xmlns:a16="http://schemas.microsoft.com/office/drawing/2014/main" id="{BCE27A84-43E3-4BB6-8CA4-3237B9A7E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CE48448-A261-4546-9F2A-FE42D0523946}"/>
              </a:ext>
            </a:extLst>
          </p:cNvPr>
          <p:cNvCxnSpPr/>
          <p:nvPr userDrawn="1"/>
        </p:nvCxnSpPr>
        <p:spPr>
          <a:xfrm>
            <a:off x="5875340" y="3802063"/>
            <a:ext cx="528478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15" descr="Page background9.png">
            <a:extLst>
              <a:ext uri="{FF2B5EF4-FFF2-40B4-BE49-F238E27FC236}">
                <a16:creationId xmlns:a16="http://schemas.microsoft.com/office/drawing/2014/main" id="{A92C489F-AD8E-4581-96C6-DD8E34B2CA50}"/>
              </a:ext>
            </a:extLst>
          </p:cNvPr>
          <p:cNvPicPr>
            <a:picLocks noChangeAspect="1"/>
          </p:cNvPicPr>
          <p:nvPr userDrawn="1"/>
        </p:nvPicPr>
        <p:blipFill>
          <a:blip r:embed="rId3">
            <a:extLst>
              <a:ext uri="{28A0092B-C50C-407E-A947-70E740481C1C}">
                <a14:useLocalDpi xmlns:a14="http://schemas.microsoft.com/office/drawing/2010/main" val="0"/>
              </a:ext>
            </a:extLst>
          </a:blip>
          <a:srcRect r="54710" b="18147"/>
          <a:stretch>
            <a:fillRect/>
          </a:stretch>
        </p:blipFill>
        <p:spPr bwMode="auto">
          <a:xfrm>
            <a:off x="1" y="0"/>
            <a:ext cx="5519739"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9300" y="1262223"/>
            <a:ext cx="5386381" cy="2528577"/>
          </a:xfrm>
        </p:spPr>
        <p:txBody>
          <a:bodyPr/>
          <a:lstStyle>
            <a:lvl1pPr algn="l">
              <a:lnSpc>
                <a:spcPct val="85000"/>
              </a:lnSpc>
              <a:defRPr sz="54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5769299" y="3898287"/>
            <a:ext cx="5404640" cy="1143000"/>
          </a:xfrm>
        </p:spPr>
        <p:txBody>
          <a:bodyPr lIns="91440" rIns="91440">
            <a:normAutofit/>
          </a:bodyPr>
          <a:lstStyle>
            <a:lvl1pPr marL="0" indent="0" algn="l">
              <a:buNone/>
              <a:defRPr sz="16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8" name="Date Placeholder 3">
            <a:extLst>
              <a:ext uri="{FF2B5EF4-FFF2-40B4-BE49-F238E27FC236}">
                <a16:creationId xmlns:a16="http://schemas.microsoft.com/office/drawing/2014/main" id="{A416D1D0-709A-4E28-882F-685119317508}"/>
              </a:ext>
            </a:extLst>
          </p:cNvPr>
          <p:cNvSpPr>
            <a:spLocks noGrp="1"/>
          </p:cNvSpPr>
          <p:nvPr>
            <p:ph type="dt" sz="half" idx="10"/>
          </p:nvPr>
        </p:nvSpPr>
        <p:spPr/>
        <p:txBody>
          <a:bodyPr/>
          <a:lstStyle>
            <a:lvl1pPr>
              <a:defRPr>
                <a:solidFill>
                  <a:srgbClr val="93E4F1"/>
                </a:solidFill>
              </a:defRPr>
            </a:lvl1pPr>
          </a:lstStyle>
          <a:p>
            <a:fld id="{D576D94D-10B4-4127-A4B5-A4B8DE3B3C50}" type="datetimeFigureOut">
              <a:rPr lang="en-GB" altLang="en-US"/>
              <a:pPr/>
              <a:t>26/05/2023</a:t>
            </a:fld>
            <a:endParaRPr lang="en-GB" altLang="en-US"/>
          </a:p>
        </p:txBody>
      </p:sp>
      <p:sp>
        <p:nvSpPr>
          <p:cNvPr id="9" name="Footer Placeholder 4">
            <a:extLst>
              <a:ext uri="{FF2B5EF4-FFF2-40B4-BE49-F238E27FC236}">
                <a16:creationId xmlns:a16="http://schemas.microsoft.com/office/drawing/2014/main" id="{65B42840-86CA-44A5-915E-777CD128359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10" name="Slide Number Placeholder 5">
            <a:extLst>
              <a:ext uri="{FF2B5EF4-FFF2-40B4-BE49-F238E27FC236}">
                <a16:creationId xmlns:a16="http://schemas.microsoft.com/office/drawing/2014/main" id="{CBFCFACA-6390-440D-A5C4-FB39F8E66FBE}"/>
              </a:ext>
            </a:extLst>
          </p:cNvPr>
          <p:cNvSpPr>
            <a:spLocks noGrp="1"/>
          </p:cNvSpPr>
          <p:nvPr>
            <p:ph type="sldNum" sz="quarter" idx="12"/>
          </p:nvPr>
        </p:nvSpPr>
        <p:spPr/>
        <p:txBody>
          <a:bodyPr/>
          <a:lstStyle>
            <a:lvl1pPr>
              <a:defRPr>
                <a:solidFill>
                  <a:srgbClr val="93E4F1"/>
                </a:solidFill>
              </a:defRPr>
            </a:lvl1pPr>
          </a:lstStyle>
          <a:p>
            <a:fld id="{1C94E93F-474C-450D-BC48-EF1F10851B51}" type="slidenum">
              <a:rPr lang="en-GB" altLang="en-US"/>
              <a:pPr/>
              <a:t>‹#›</a:t>
            </a:fld>
            <a:endParaRPr lang="en-GB" altLang="en-US"/>
          </a:p>
        </p:txBody>
      </p:sp>
    </p:spTree>
    <p:extLst>
      <p:ext uri="{BB962C8B-B14F-4D97-AF65-F5344CB8AC3E}">
        <p14:creationId xmlns:p14="http://schemas.microsoft.com/office/powerpoint/2010/main" val="271119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26/05/2023</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21900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227"/>
          <a:stretch/>
        </p:blipFill>
        <p:spPr bwMode="auto">
          <a:xfrm>
            <a:off x="1371603" y="9270"/>
            <a:ext cx="108203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26/05/2023</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8722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3" name="Picture 12" descr="Page background2.jpg">
            <a:extLst>
              <a:ext uri="{FF2B5EF4-FFF2-40B4-BE49-F238E27FC236}">
                <a16:creationId xmlns:a16="http://schemas.microsoft.com/office/drawing/2014/main" id="{B2196DB7-32A7-4251-9757-BF7D295233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EC5785E2-3B86-48CB-93F8-948EB3EEEA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77766" y="1246737"/>
            <a:ext cx="4584463" cy="2927111"/>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D52AD92C-D439-4D5A-9ED4-B46D9F4011D8}"/>
              </a:ext>
            </a:extLst>
          </p:cNvPr>
          <p:cNvSpPr>
            <a:spLocks noGrp="1"/>
          </p:cNvSpPr>
          <p:nvPr>
            <p:ph type="dt" sz="half" idx="10"/>
          </p:nvPr>
        </p:nvSpPr>
        <p:spPr/>
        <p:txBody>
          <a:bodyPr/>
          <a:lstStyle>
            <a:lvl1pPr>
              <a:defRPr>
                <a:solidFill>
                  <a:srgbClr val="80868F"/>
                </a:solidFill>
              </a:defRPr>
            </a:lvl1pPr>
          </a:lstStyle>
          <a:p>
            <a:fld id="{02B4A9A5-E4BB-40B1-A7D9-01074BA742DD}" type="datetimeFigureOut">
              <a:rPr lang="en-GB" altLang="en-US"/>
              <a:pPr/>
              <a:t>26/05/2023</a:t>
            </a:fld>
            <a:endParaRPr lang="en-GB" altLang="en-US"/>
          </a:p>
        </p:txBody>
      </p:sp>
      <p:sp>
        <p:nvSpPr>
          <p:cNvPr id="6" name="Footer Placeholder 4">
            <a:extLst>
              <a:ext uri="{FF2B5EF4-FFF2-40B4-BE49-F238E27FC236}">
                <a16:creationId xmlns:a16="http://schemas.microsoft.com/office/drawing/2014/main" id="{960AB70C-6E37-44DE-8DAC-10AD2A869F22}"/>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94504F75-0462-4299-871C-E31B77E1AE74}"/>
              </a:ext>
            </a:extLst>
          </p:cNvPr>
          <p:cNvSpPr>
            <a:spLocks noGrp="1"/>
          </p:cNvSpPr>
          <p:nvPr>
            <p:ph type="sldNum" sz="quarter" idx="12"/>
          </p:nvPr>
        </p:nvSpPr>
        <p:spPr/>
        <p:txBody>
          <a:bodyPr/>
          <a:lstStyle>
            <a:lvl1pPr>
              <a:defRPr>
                <a:solidFill>
                  <a:srgbClr val="80868F"/>
                </a:solidFill>
              </a:defRPr>
            </a:lvl1pPr>
          </a:lstStyle>
          <a:p>
            <a:fld id="{F99A742C-6D38-4E6B-8151-DA36F680735F}" type="slidenum">
              <a:rPr lang="en-GB" altLang="en-US"/>
              <a:pPr/>
              <a:t>‹#›</a:t>
            </a:fld>
            <a:endParaRPr lang="en-GB" altLang="en-US"/>
          </a:p>
        </p:txBody>
      </p:sp>
    </p:spTree>
    <p:extLst>
      <p:ext uri="{BB962C8B-B14F-4D97-AF65-F5344CB8AC3E}">
        <p14:creationId xmlns:p14="http://schemas.microsoft.com/office/powerpoint/2010/main" val="88528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12" descr="Page background4.jpg">
            <a:extLst>
              <a:ext uri="{FF2B5EF4-FFF2-40B4-BE49-F238E27FC236}">
                <a16:creationId xmlns:a16="http://schemas.microsoft.com/office/drawing/2014/main" id="{29BF071B-7B08-45E0-8060-A8232A438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4471D279-DB81-423E-8AF5-5472476CA3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76371" y="1579716"/>
            <a:ext cx="4599952" cy="2927111"/>
          </a:xfrm>
        </p:spPr>
        <p:txBody>
          <a:bodyPr anchor="ctr"/>
          <a:lstStyle>
            <a:lvl1pPr algn="l">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29A7A518-C453-403A-BE8E-0770CE92B959}"/>
              </a:ext>
            </a:extLst>
          </p:cNvPr>
          <p:cNvSpPr>
            <a:spLocks noGrp="1"/>
          </p:cNvSpPr>
          <p:nvPr>
            <p:ph type="dt" sz="half" idx="10"/>
          </p:nvPr>
        </p:nvSpPr>
        <p:spPr/>
        <p:txBody>
          <a:bodyPr/>
          <a:lstStyle>
            <a:lvl1pPr>
              <a:defRPr>
                <a:solidFill>
                  <a:srgbClr val="5DD6EA"/>
                </a:solidFill>
              </a:defRPr>
            </a:lvl1pPr>
          </a:lstStyle>
          <a:p>
            <a:fld id="{1D57C8DA-0CCA-448C-848C-ADE81CC3D83A}" type="datetimeFigureOut">
              <a:rPr lang="en-GB" altLang="en-US"/>
              <a:pPr/>
              <a:t>26/05/2023</a:t>
            </a:fld>
            <a:endParaRPr lang="en-GB" altLang="en-US"/>
          </a:p>
        </p:txBody>
      </p:sp>
      <p:sp>
        <p:nvSpPr>
          <p:cNvPr id="6" name="Footer Placeholder 4">
            <a:extLst>
              <a:ext uri="{FF2B5EF4-FFF2-40B4-BE49-F238E27FC236}">
                <a16:creationId xmlns:a16="http://schemas.microsoft.com/office/drawing/2014/main" id="{A5CFE1F1-6434-4646-AE39-690F9D10FDD7}"/>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BB7DD049-5285-4909-81DD-1723AD2BDB3A}"/>
              </a:ext>
            </a:extLst>
          </p:cNvPr>
          <p:cNvSpPr>
            <a:spLocks noGrp="1"/>
          </p:cNvSpPr>
          <p:nvPr>
            <p:ph type="sldNum" sz="quarter" idx="12"/>
          </p:nvPr>
        </p:nvSpPr>
        <p:spPr/>
        <p:txBody>
          <a:bodyPr/>
          <a:lstStyle>
            <a:lvl1pPr>
              <a:defRPr>
                <a:solidFill>
                  <a:srgbClr val="5DD6EA"/>
                </a:solidFill>
              </a:defRPr>
            </a:lvl1pPr>
          </a:lstStyle>
          <a:p>
            <a:fld id="{B09A7BFD-80D3-4A03-A541-5CD13044E194}" type="slidenum">
              <a:rPr lang="en-GB" altLang="en-US"/>
              <a:pPr/>
              <a:t>‹#›</a:t>
            </a:fld>
            <a:endParaRPr lang="en-GB" altLang="en-US"/>
          </a:p>
        </p:txBody>
      </p:sp>
    </p:spTree>
    <p:extLst>
      <p:ext uri="{BB962C8B-B14F-4D97-AF65-F5344CB8AC3E}">
        <p14:creationId xmlns:p14="http://schemas.microsoft.com/office/powerpoint/2010/main" val="181934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3" name="Picture 12" descr="Page background6.jpg">
            <a:extLst>
              <a:ext uri="{FF2B5EF4-FFF2-40B4-BE49-F238E27FC236}">
                <a16:creationId xmlns:a16="http://schemas.microsoft.com/office/drawing/2014/main" id="{D4A2258C-B6F8-4E77-B042-399DBC3A5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D9350C27-CBA7-41C2-8AA4-8A9899D587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1239046" y="1312300"/>
            <a:ext cx="6195220" cy="2640596"/>
          </a:xfrm>
        </p:spPr>
        <p:txBody>
          <a:bodyPr anchor="ctr"/>
          <a:lstStyle>
            <a:lvl1pPr algn="ctr">
              <a:lnSpc>
                <a:spcPct val="85000"/>
              </a:lnSpc>
              <a:defRPr sz="32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658FBE84-51B9-4CF2-B063-ED65276A3CFF}"/>
              </a:ext>
            </a:extLst>
          </p:cNvPr>
          <p:cNvSpPr>
            <a:spLocks noGrp="1"/>
          </p:cNvSpPr>
          <p:nvPr>
            <p:ph type="dt" sz="half" idx="10"/>
          </p:nvPr>
        </p:nvSpPr>
        <p:spPr/>
        <p:txBody>
          <a:bodyPr/>
          <a:lstStyle>
            <a:lvl1pPr>
              <a:defRPr>
                <a:solidFill>
                  <a:srgbClr val="5DD6EA"/>
                </a:solidFill>
              </a:defRPr>
            </a:lvl1pPr>
          </a:lstStyle>
          <a:p>
            <a:fld id="{C7DD4403-7999-4BCC-B96B-38BC5F335B1C}" type="datetimeFigureOut">
              <a:rPr lang="en-GB" altLang="en-US"/>
              <a:pPr/>
              <a:t>26/05/2023</a:t>
            </a:fld>
            <a:endParaRPr lang="en-GB" altLang="en-US"/>
          </a:p>
        </p:txBody>
      </p:sp>
      <p:sp>
        <p:nvSpPr>
          <p:cNvPr id="6" name="Footer Placeholder 4">
            <a:extLst>
              <a:ext uri="{FF2B5EF4-FFF2-40B4-BE49-F238E27FC236}">
                <a16:creationId xmlns:a16="http://schemas.microsoft.com/office/drawing/2014/main" id="{F52DA5A0-0792-48D8-9D8D-E6C52A309C03}"/>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6702050-7B32-4C3D-8570-5F3140DB738C}"/>
              </a:ext>
            </a:extLst>
          </p:cNvPr>
          <p:cNvSpPr>
            <a:spLocks noGrp="1"/>
          </p:cNvSpPr>
          <p:nvPr>
            <p:ph type="sldNum" sz="quarter" idx="12"/>
          </p:nvPr>
        </p:nvSpPr>
        <p:spPr/>
        <p:txBody>
          <a:bodyPr/>
          <a:lstStyle>
            <a:lvl1pPr>
              <a:defRPr>
                <a:solidFill>
                  <a:srgbClr val="5DD6EA"/>
                </a:solidFill>
              </a:defRPr>
            </a:lvl1pPr>
          </a:lstStyle>
          <a:p>
            <a:fld id="{C2CEBCFD-EABF-4481-A47D-56EE89714F7F}" type="slidenum">
              <a:rPr lang="en-GB" altLang="en-US"/>
              <a:pPr/>
              <a:t>‹#›</a:t>
            </a:fld>
            <a:endParaRPr lang="en-GB" altLang="en-US"/>
          </a:p>
        </p:txBody>
      </p:sp>
    </p:spTree>
    <p:extLst>
      <p:ext uri="{BB962C8B-B14F-4D97-AF65-F5344CB8AC3E}">
        <p14:creationId xmlns:p14="http://schemas.microsoft.com/office/powerpoint/2010/main" val="167809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12" descr="Page background3.jpg">
            <a:extLst>
              <a:ext uri="{FF2B5EF4-FFF2-40B4-BE49-F238E27FC236}">
                <a16:creationId xmlns:a16="http://schemas.microsoft.com/office/drawing/2014/main" id="{B713E85E-778E-4EF9-BF14-30A01AE24E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5.png">
            <a:extLst>
              <a:ext uri="{FF2B5EF4-FFF2-40B4-BE49-F238E27FC236}">
                <a16:creationId xmlns:a16="http://schemas.microsoft.com/office/drawing/2014/main" id="{DDEA752E-880E-43BF-A04C-BC27E75507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26893" y="2106284"/>
            <a:ext cx="4024907" cy="2905985"/>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56930B1C-F296-45E3-8BA9-6EA971CE6AB7}"/>
              </a:ext>
            </a:extLst>
          </p:cNvPr>
          <p:cNvSpPr>
            <a:spLocks noGrp="1"/>
          </p:cNvSpPr>
          <p:nvPr>
            <p:ph type="dt" sz="half" idx="10"/>
          </p:nvPr>
        </p:nvSpPr>
        <p:spPr/>
        <p:txBody>
          <a:bodyPr/>
          <a:lstStyle>
            <a:lvl1pPr>
              <a:defRPr>
                <a:solidFill>
                  <a:srgbClr val="FFD494"/>
                </a:solidFill>
              </a:defRPr>
            </a:lvl1pPr>
          </a:lstStyle>
          <a:p>
            <a:fld id="{E823461B-40A1-4263-8FB4-7477544802E4}" type="datetimeFigureOut">
              <a:rPr lang="en-GB" altLang="en-US"/>
              <a:pPr/>
              <a:t>26/05/2023</a:t>
            </a:fld>
            <a:endParaRPr lang="en-GB" altLang="en-US"/>
          </a:p>
        </p:txBody>
      </p:sp>
      <p:sp>
        <p:nvSpPr>
          <p:cNvPr id="6" name="Footer Placeholder 4">
            <a:extLst>
              <a:ext uri="{FF2B5EF4-FFF2-40B4-BE49-F238E27FC236}">
                <a16:creationId xmlns:a16="http://schemas.microsoft.com/office/drawing/2014/main" id="{D7A83F93-2865-4D10-A0DD-29ECC69C65E9}"/>
              </a:ext>
            </a:extLst>
          </p:cNvPr>
          <p:cNvSpPr>
            <a:spLocks noGrp="1"/>
          </p:cNvSpPr>
          <p:nvPr>
            <p:ph type="ftr" sz="quarter" idx="11"/>
          </p:nvPr>
        </p:nvSpPr>
        <p:spPr/>
        <p:txBody>
          <a:bodyPr/>
          <a:lstStyle>
            <a:lvl1pPr>
              <a:defRPr>
                <a:solidFill>
                  <a:schemeClr val="accent1">
                    <a:lumMod val="40000"/>
                    <a:lumOff val="6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2B42C5E-77F0-4765-8A27-5FFDB99C84FA}"/>
              </a:ext>
            </a:extLst>
          </p:cNvPr>
          <p:cNvSpPr>
            <a:spLocks noGrp="1"/>
          </p:cNvSpPr>
          <p:nvPr>
            <p:ph type="sldNum" sz="quarter" idx="12"/>
          </p:nvPr>
        </p:nvSpPr>
        <p:spPr/>
        <p:txBody>
          <a:bodyPr/>
          <a:lstStyle>
            <a:lvl1pPr>
              <a:defRPr>
                <a:solidFill>
                  <a:srgbClr val="FFD494"/>
                </a:solidFill>
              </a:defRPr>
            </a:lvl1pPr>
          </a:lstStyle>
          <a:p>
            <a:fld id="{2DA92B78-1EFF-4740-9CB3-9D43E19DDB1B}" type="slidenum">
              <a:rPr lang="en-GB" altLang="en-US"/>
              <a:pPr/>
              <a:t>‹#›</a:t>
            </a:fld>
            <a:endParaRPr lang="en-GB" altLang="en-US"/>
          </a:p>
        </p:txBody>
      </p:sp>
    </p:spTree>
    <p:extLst>
      <p:ext uri="{BB962C8B-B14F-4D97-AF65-F5344CB8AC3E}">
        <p14:creationId xmlns:p14="http://schemas.microsoft.com/office/powerpoint/2010/main" val="341403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CE2D1-479C-4CC0-92F8-73532C71EA96}"/>
              </a:ext>
            </a:extLst>
          </p:cNvPr>
          <p:cNvSpPr>
            <a:spLocks noGrp="1"/>
          </p:cNvSpPr>
          <p:nvPr>
            <p:ph type="title"/>
          </p:nvPr>
        </p:nvSpPr>
        <p:spPr>
          <a:xfrm>
            <a:off x="1096963" y="287341"/>
            <a:ext cx="10058400" cy="1449387"/>
          </a:xfrm>
          <a:prstGeom prst="rect">
            <a:avLst/>
          </a:prstGeom>
        </p:spPr>
        <p:txBody>
          <a:bodyPr vert="horz" lIns="91440" tIns="45720" rIns="91440" bIns="45720" rtlCol="0" anchor="b">
            <a:normAutofit/>
          </a:bodyPr>
          <a:lstStyle/>
          <a:p>
            <a:r>
              <a:rPr lang="en-GB"/>
              <a:t>Click to edit Master title style</a:t>
            </a:r>
            <a:endParaRPr lang="en-US"/>
          </a:p>
        </p:txBody>
      </p:sp>
      <p:sp>
        <p:nvSpPr>
          <p:cNvPr id="1027" name="Text Placeholder 2">
            <a:extLst>
              <a:ext uri="{FF2B5EF4-FFF2-40B4-BE49-F238E27FC236}">
                <a16:creationId xmlns:a16="http://schemas.microsoft.com/office/drawing/2014/main" id="{DFB2F0AE-1AE6-491F-9F5A-9DDA90CB0AE5}"/>
              </a:ext>
            </a:extLst>
          </p:cNvPr>
          <p:cNvSpPr>
            <a:spLocks noGrp="1"/>
          </p:cNvSpPr>
          <p:nvPr>
            <p:ph type="body" idx="1"/>
          </p:nvPr>
        </p:nvSpPr>
        <p:spPr bwMode="auto">
          <a:xfrm>
            <a:off x="1096963" y="1846266"/>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cxnSp>
        <p:nvCxnSpPr>
          <p:cNvPr id="10" name="Straight Connector 9">
            <a:extLst>
              <a:ext uri="{FF2B5EF4-FFF2-40B4-BE49-F238E27FC236}">
                <a16:creationId xmlns:a16="http://schemas.microsoft.com/office/drawing/2014/main" id="{6671C4D1-7701-4748-AF43-06DCE4EE8EDA}"/>
              </a:ext>
            </a:extLst>
          </p:cNvPr>
          <p:cNvCxnSpPr/>
          <p:nvPr/>
        </p:nvCxnSpPr>
        <p:spPr>
          <a:xfrm>
            <a:off x="1193800" y="1738313"/>
            <a:ext cx="9966325"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 name="Date Placeholder 3">
            <a:extLst>
              <a:ext uri="{FF2B5EF4-FFF2-40B4-BE49-F238E27FC236}">
                <a16:creationId xmlns:a16="http://schemas.microsoft.com/office/drawing/2014/main" id="{11BDE331-732C-444A-B123-2D58E444844C}"/>
              </a:ext>
            </a:extLst>
          </p:cNvPr>
          <p:cNvSpPr>
            <a:spLocks noGrp="1"/>
          </p:cNvSpPr>
          <p:nvPr>
            <p:ph type="dt" sz="half" idx="2"/>
          </p:nvPr>
        </p:nvSpPr>
        <p:spPr>
          <a:xfrm>
            <a:off x="1096964" y="6459542"/>
            <a:ext cx="2473325"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latin typeface="Arial" panose="020B0604020202020204" pitchFamily="34" charset="0"/>
                <a:cs typeface="Arial" panose="020B0604020202020204" pitchFamily="34" charset="0"/>
              </a:defRPr>
            </a:lvl1pPr>
          </a:lstStyle>
          <a:p>
            <a:fld id="{53531BDD-85C3-4205-9F82-0F6EB2A8226F}" type="datetimeFigureOut">
              <a:rPr lang="en-GB" altLang="en-US"/>
              <a:pPr/>
              <a:t>26/05/2023</a:t>
            </a:fld>
            <a:endParaRPr lang="en-GB" altLang="en-US"/>
          </a:p>
        </p:txBody>
      </p:sp>
      <p:sp>
        <p:nvSpPr>
          <p:cNvPr id="12" name="Footer Placeholder 4">
            <a:extLst>
              <a:ext uri="{FF2B5EF4-FFF2-40B4-BE49-F238E27FC236}">
                <a16:creationId xmlns:a16="http://schemas.microsoft.com/office/drawing/2014/main" id="{0BADCF33-B6A1-4172-8096-6E9A3380E758}"/>
              </a:ext>
            </a:extLst>
          </p:cNvPr>
          <p:cNvSpPr>
            <a:spLocks noGrp="1"/>
          </p:cNvSpPr>
          <p:nvPr>
            <p:ph type="ftr" sz="quarter" idx="3"/>
          </p:nvPr>
        </p:nvSpPr>
        <p:spPr>
          <a:xfrm>
            <a:off x="3686178" y="6459542"/>
            <a:ext cx="4822825" cy="365125"/>
          </a:xfrm>
          <a:prstGeom prst="rect">
            <a:avLst/>
          </a:prstGeom>
        </p:spPr>
        <p:txBody>
          <a:bodyPr/>
          <a:lstStyle>
            <a:lvl1pPr fontAlgn="auto">
              <a:spcBef>
                <a:spcPts val="0"/>
              </a:spcBef>
              <a:spcAft>
                <a:spcPts val="0"/>
              </a:spcAft>
              <a:defRPr sz="1000">
                <a:solidFill>
                  <a:schemeClr val="tx2"/>
                </a:solidFill>
                <a:latin typeface="Arial"/>
                <a:ea typeface="+mn-ea"/>
                <a:cs typeface="Arial"/>
              </a:defRPr>
            </a:lvl1pPr>
          </a:lstStyle>
          <a:p>
            <a:pPr>
              <a:defRPr/>
            </a:pPr>
            <a:endParaRPr lang="en-GB"/>
          </a:p>
        </p:txBody>
      </p:sp>
      <p:sp>
        <p:nvSpPr>
          <p:cNvPr id="9" name="Slide Number Placeholder 5">
            <a:extLst>
              <a:ext uri="{FF2B5EF4-FFF2-40B4-BE49-F238E27FC236}">
                <a16:creationId xmlns:a16="http://schemas.microsoft.com/office/drawing/2014/main" id="{53DD02F4-33F3-4F41-8CB3-39B18CD9E6BE}"/>
              </a:ext>
            </a:extLst>
          </p:cNvPr>
          <p:cNvSpPr>
            <a:spLocks noGrp="1"/>
          </p:cNvSpPr>
          <p:nvPr>
            <p:ph type="sldNum" sz="quarter" idx="4"/>
          </p:nvPr>
        </p:nvSpPr>
        <p:spPr>
          <a:xfrm>
            <a:off x="8612190" y="6457954"/>
            <a:ext cx="1312863"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fld id="{11AFFCBD-9BE5-4FE3-9DDA-84E0A871D418}" type="slidenum">
              <a:rPr lang="en-GB" altLang="en-US"/>
              <a:pPr/>
              <a:t>‹#›</a:t>
            </a:fld>
            <a:endParaRPr lang="en-GB" altLang="en-US"/>
          </a:p>
        </p:txBody>
      </p:sp>
      <p:pic>
        <p:nvPicPr>
          <p:cNvPr id="1032" name="Picture 3" descr="F&amp;BF_Sec logo_Set 2.1.png">
            <a:extLst>
              <a:ext uri="{FF2B5EF4-FFF2-40B4-BE49-F238E27FC236}">
                <a16:creationId xmlns:a16="http://schemas.microsoft.com/office/drawing/2014/main" id="{FF490F64-8C48-4A0D-AC23-12BD16D9D406}"/>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487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rtl="0" eaLnBrk="0" fontAlgn="base" hangingPunct="0">
        <a:lnSpc>
          <a:spcPct val="85000"/>
        </a:lnSpc>
        <a:spcBef>
          <a:spcPct val="0"/>
        </a:spcBef>
        <a:spcAft>
          <a:spcPct val="0"/>
        </a:spcAft>
        <a:defRPr sz="4800" kern="1200" spc="-51">
          <a:solidFill>
            <a:schemeClr val="tx1"/>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Arial"/>
          <a:ea typeface="ＭＳ Ｐゴシック" charset="0"/>
          <a:cs typeface="Arial"/>
        </a:defRPr>
      </a:lvl1pPr>
      <a:lvl2pPr marL="382578"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Arial"/>
          <a:ea typeface="ＭＳ Ｐゴシック" charset="0"/>
          <a:cs typeface="Arial"/>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3pPr>
      <a:lvl4pPr marL="749281"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4pPr>
      <a:lvl5pPr marL="93183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BD5372-F2D0-4952-8A5A-3A18792F9D1B}"/>
              </a:ext>
            </a:extLst>
          </p:cNvPr>
          <p:cNvSpPr/>
          <p:nvPr/>
        </p:nvSpPr>
        <p:spPr>
          <a:xfrm>
            <a:off x="0" y="5766911"/>
            <a:ext cx="12192000" cy="1181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EBF775C6-4ECB-48E9-8E19-F74699B814A1}"/>
              </a:ext>
            </a:extLst>
          </p:cNvPr>
          <p:cNvSpPr>
            <a:spLocks noGrp="1"/>
          </p:cNvSpPr>
          <p:nvPr>
            <p:ph type="ctrTitle"/>
          </p:nvPr>
        </p:nvSpPr>
        <p:spPr>
          <a:xfrm>
            <a:off x="207034" y="0"/>
            <a:ext cx="11093426" cy="5477163"/>
          </a:xfrm>
        </p:spPr>
        <p:txBody>
          <a:bodyPr anchor="ctr" anchorCtr="0">
            <a:normAutofit/>
          </a:bodyPr>
          <a:lstStyle/>
          <a:p>
            <a:pPr algn="ctr"/>
            <a:r>
              <a:rPr lang="en-GB" sz="6000" dirty="0">
                <a:solidFill>
                  <a:schemeClr val="bg1"/>
                </a:solidFill>
                <a:latin typeface="Desyrel" panose="02000603050000020003" pitchFamily="2" charset="0"/>
                <a:ea typeface="ＭＳ Ｐゴシック"/>
              </a:rPr>
              <a:t>SKILLS FOR DIALOGUE</a:t>
            </a:r>
            <a:br>
              <a:rPr lang="en-GB" dirty="0">
                <a:solidFill>
                  <a:schemeClr val="bg1"/>
                </a:solidFill>
                <a:latin typeface="Desyrel" panose="02000603050000020003" pitchFamily="2" charset="0"/>
                <a:ea typeface="ＭＳ Ｐゴシック"/>
              </a:rPr>
            </a:br>
            <a:r>
              <a:rPr lang="en-GB" sz="4400" dirty="0">
                <a:solidFill>
                  <a:schemeClr val="bg1"/>
                </a:solidFill>
                <a:latin typeface="Desyrel" panose="02000603050000020003" pitchFamily="2" charset="0"/>
                <a:ea typeface="ＭＳ Ｐゴシック"/>
              </a:rPr>
              <a:t>workshop 6</a:t>
            </a:r>
            <a:br>
              <a:rPr lang="en-GB" sz="4400" dirty="0">
                <a:solidFill>
                  <a:schemeClr val="bg1"/>
                </a:solidFill>
                <a:latin typeface="Desyrel" panose="02000603050000020003" pitchFamily="2" charset="0"/>
                <a:ea typeface="ＭＳ Ｐゴシック"/>
              </a:rPr>
            </a:br>
            <a:r>
              <a:rPr lang="en-GB" sz="4400" dirty="0">
                <a:solidFill>
                  <a:schemeClr val="bg1"/>
                </a:solidFill>
                <a:latin typeface="Desyrel" panose="02000603050000020003" pitchFamily="2" charset="0"/>
                <a:ea typeface="ＭＳ Ｐゴシック"/>
              </a:rPr>
              <a:t>Identity &amp; the Influences on the </a:t>
            </a:r>
            <a:br>
              <a:rPr lang="en-GB" sz="4400" dirty="0">
                <a:solidFill>
                  <a:schemeClr val="bg1"/>
                </a:solidFill>
                <a:latin typeface="Desyrel" panose="02000603050000020003" pitchFamily="2" charset="0"/>
                <a:ea typeface="ＭＳ Ｐゴシック"/>
              </a:rPr>
            </a:br>
            <a:r>
              <a:rPr lang="en-GB" sz="4400" dirty="0">
                <a:solidFill>
                  <a:schemeClr val="bg1"/>
                </a:solidFill>
                <a:latin typeface="Desyrel" panose="02000603050000020003" pitchFamily="2" charset="0"/>
                <a:ea typeface="ＭＳ Ｐゴシック"/>
              </a:rPr>
              <a:t>Development of Identity</a:t>
            </a:r>
            <a:endParaRPr lang="en-GB" sz="4400" dirty="0">
              <a:latin typeface="Desyrel"/>
            </a:endParaRPr>
          </a:p>
        </p:txBody>
      </p:sp>
      <p:pic>
        <p:nvPicPr>
          <p:cNvPr id="5" name="Picture 4" descr="JASON 1:1. NOW_CLIENT WORK :F&amp;BF_Faith &amp; Belief Forum:Identity and guidelines:4. Artwork:Master logos:F&amp;BF_Roundel:Small:F&amp;BF_Roundel_Small_Orange.png">
            <a:extLst>
              <a:ext uri="{FF2B5EF4-FFF2-40B4-BE49-F238E27FC236}">
                <a16:creationId xmlns:a16="http://schemas.microsoft.com/office/drawing/2014/main" id="{667EA6B1-C410-4097-BF2D-E62C6359C2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44455" y="5867907"/>
            <a:ext cx="850265" cy="850265"/>
          </a:xfrm>
          <a:prstGeom prst="rect">
            <a:avLst/>
          </a:prstGeom>
          <a:noFill/>
          <a:ln>
            <a:noFill/>
          </a:ln>
        </p:spPr>
      </p:pic>
      <p:pic>
        <p:nvPicPr>
          <p:cNvPr id="3" name="Picture 9" descr="Graphical user interface&#10;&#10;Description automatically generated">
            <a:extLst>
              <a:ext uri="{FF2B5EF4-FFF2-40B4-BE49-F238E27FC236}">
                <a16:creationId xmlns:a16="http://schemas.microsoft.com/office/drawing/2014/main" id="{583A2F01-BB05-4B82-87AC-16DF9A1681CC}"/>
              </a:ext>
            </a:extLst>
          </p:cNvPr>
          <p:cNvPicPr>
            <a:picLocks noChangeAspect="1"/>
          </p:cNvPicPr>
          <p:nvPr/>
        </p:nvPicPr>
        <p:blipFill rotWithShape="1">
          <a:blip r:embed="rId3"/>
          <a:srcRect l="-4790" t="23214" b="20238"/>
          <a:stretch/>
        </p:blipFill>
        <p:spPr>
          <a:xfrm>
            <a:off x="3234922" y="4257356"/>
            <a:ext cx="5037650" cy="1364681"/>
          </a:xfrm>
          <a:prstGeom prst="rect">
            <a:avLst/>
          </a:prstGeom>
        </p:spPr>
      </p:pic>
      <p:pic>
        <p:nvPicPr>
          <p:cNvPr id="7" name="Picture 6" descr="Logo&#10;&#10;Description automatically generated">
            <a:extLst>
              <a:ext uri="{FF2B5EF4-FFF2-40B4-BE49-F238E27FC236}">
                <a16:creationId xmlns:a16="http://schemas.microsoft.com/office/drawing/2014/main" id="{0B449D9F-5150-4EB2-9EA5-1DA06C5F8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28" y="5817409"/>
            <a:ext cx="986763" cy="1080690"/>
          </a:xfrm>
          <a:prstGeom prst="rect">
            <a:avLst/>
          </a:prstGeom>
        </p:spPr>
      </p:pic>
    </p:spTree>
    <p:extLst>
      <p:ext uri="{BB962C8B-B14F-4D97-AF65-F5344CB8AC3E}">
        <p14:creationId xmlns:p14="http://schemas.microsoft.com/office/powerpoint/2010/main" val="78171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DAEF-5D5A-4129-A103-57C642BAA045}"/>
              </a:ext>
            </a:extLst>
          </p:cNvPr>
          <p:cNvSpPr>
            <a:spLocks noGrp="1"/>
          </p:cNvSpPr>
          <p:nvPr>
            <p:ph type="title"/>
          </p:nvPr>
        </p:nvSpPr>
        <p:spPr/>
        <p:txBody>
          <a:bodyPr/>
          <a:lstStyle/>
          <a:p>
            <a:r>
              <a:rPr lang="en-US" dirty="0">
                <a:ea typeface="ＭＳ Ｐゴシック"/>
              </a:rPr>
              <a:t>IDENTITY CUPBOARD </a:t>
            </a:r>
            <a:endParaRPr lang="en-US" dirty="0"/>
          </a:p>
        </p:txBody>
      </p:sp>
      <p:pic>
        <p:nvPicPr>
          <p:cNvPr id="6" name="Picture 5" descr="Logo&#10;&#10;Description automatically generated">
            <a:extLst>
              <a:ext uri="{FF2B5EF4-FFF2-40B4-BE49-F238E27FC236}">
                <a16:creationId xmlns:a16="http://schemas.microsoft.com/office/drawing/2014/main" id="{9E2AAC69-4716-4E90-996A-EF4680D6B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79" y="5777310"/>
            <a:ext cx="986763" cy="1080690"/>
          </a:xfrm>
          <a:prstGeom prst="rect">
            <a:avLst/>
          </a:prstGeom>
        </p:spPr>
      </p:pic>
      <p:pic>
        <p:nvPicPr>
          <p:cNvPr id="2050" name="Picture 2">
            <a:extLst>
              <a:ext uri="{FF2B5EF4-FFF2-40B4-BE49-F238E27FC236}">
                <a16:creationId xmlns:a16="http://schemas.microsoft.com/office/drawing/2014/main" id="{C60BFAE3-DCD0-414F-AEBD-F72863E182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0550" y="1975417"/>
            <a:ext cx="3906658" cy="279189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2FDDDF6-893C-489A-9F63-D4594E98634D}"/>
              </a:ext>
            </a:extLst>
          </p:cNvPr>
          <p:cNvSpPr txBox="1">
            <a:spLocks/>
          </p:cNvSpPr>
          <p:nvPr/>
        </p:nvSpPr>
        <p:spPr bwMode="auto">
          <a:xfrm>
            <a:off x="4918230" y="1863436"/>
            <a:ext cx="6607884" cy="43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Autofit/>
          </a:bodyPr>
          <a:lst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50555B"/>
                </a:solidFill>
                <a:latin typeface="Arial"/>
                <a:ea typeface="ＭＳ Ｐゴシック" charset="0"/>
                <a:cs typeface="Arial"/>
              </a:defRPr>
            </a:lvl1pPr>
            <a:lvl2pPr marL="382578"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50555B"/>
                </a:solidFill>
                <a:latin typeface="Arial"/>
                <a:ea typeface="ＭＳ Ｐゴシック" charset="0"/>
                <a:cs typeface="Arial"/>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50555B"/>
                </a:solidFill>
                <a:latin typeface="Arial"/>
                <a:ea typeface="ＭＳ Ｐゴシック" charset="0"/>
                <a:cs typeface="Arial"/>
              </a:defRPr>
            </a:lvl3pPr>
            <a:lvl4pPr marL="749281"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50555B"/>
                </a:solidFill>
                <a:latin typeface="Arial"/>
                <a:ea typeface="ＭＳ Ｐゴシック" charset="0"/>
                <a:cs typeface="Arial"/>
              </a:defRPr>
            </a:lvl4pPr>
            <a:lvl5pPr marL="93183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50555B"/>
                </a:solidFill>
                <a:latin typeface="Arial"/>
                <a:ea typeface="ＭＳ Ｐゴシック" charset="0"/>
                <a:cs typeface="Arial"/>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0486" marR="0" lvl="0" indent="-90486"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Char char=" "/>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Outside:</a:t>
            </a:r>
            <a:r>
              <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 </a:t>
            </a:r>
          </a:p>
          <a:p>
            <a:pPr marL="90486" marR="0" lvl="0" indent="-90486" algn="l" defTabSz="914400" rtl="0" eaLnBrk="0" fontAlgn="base" latinLnBrk="0" hangingPunct="0">
              <a:lnSpc>
                <a:spcPct val="90000"/>
              </a:lnSpc>
              <a:spcBef>
                <a:spcPts val="1200"/>
              </a:spcBef>
              <a:spcAft>
                <a:spcPts val="200"/>
              </a:spcAft>
              <a:buClr>
                <a:srgbClr val="F39200"/>
              </a:buClr>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Across Front doors: ‘See me and you’ll learn’ </a:t>
            </a:r>
          </a:p>
          <a:p>
            <a:pPr marL="90486" marR="0" lvl="0" indent="-90486" algn="l" defTabSz="914400" rtl="0" eaLnBrk="0" fontAlgn="base" latinLnBrk="0" hangingPunct="0">
              <a:lnSpc>
                <a:spcPct val="90000"/>
              </a:lnSpc>
              <a:spcBef>
                <a:spcPts val="1200"/>
              </a:spcBef>
              <a:spcAft>
                <a:spcPts val="200"/>
              </a:spcAft>
              <a:buClr>
                <a:srgbClr val="F39200"/>
              </a:buClr>
              <a:buSzPct val="100000"/>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Right door: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Correct assumptions </a:t>
            </a:r>
          </a:p>
          <a:p>
            <a:pPr marL="90486" marR="0" lvl="0" indent="-90486" algn="l" defTabSz="914400" rtl="0" eaLnBrk="0" fontAlgn="base" latinLnBrk="0" hangingPunct="0">
              <a:lnSpc>
                <a:spcPct val="90000"/>
              </a:lnSpc>
              <a:spcBef>
                <a:spcPts val="1200"/>
              </a:spcBef>
              <a:spcAft>
                <a:spcPts val="200"/>
              </a:spcAft>
              <a:buClr>
                <a:srgbClr val="F39200"/>
              </a:buClr>
              <a:buSzPct val="100000"/>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Left door: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Incorrect assumptions </a:t>
            </a:r>
          </a:p>
          <a:p>
            <a:pPr marL="90486" marR="0" lvl="0" indent="-90486"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Char char=" "/>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Inside Shelves:  </a:t>
            </a:r>
            <a:endParaRPr kumimoji="0" lang="en-GB" sz="16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endParaRPr>
          </a:p>
          <a:p>
            <a:pPr marL="90486" marR="0" lvl="0" indent="-90486" algn="l" defTabSz="914400" rtl="0" eaLnBrk="0" fontAlgn="base" latinLnBrk="0" hangingPunct="0">
              <a:lnSpc>
                <a:spcPct val="90000"/>
              </a:lnSpc>
              <a:spcBef>
                <a:spcPts val="1200"/>
              </a:spcBef>
              <a:spcAft>
                <a:spcPts val="200"/>
              </a:spcAft>
              <a:buClr>
                <a:srgbClr val="F39200"/>
              </a:buClr>
              <a:buSzPct val="100000"/>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‘Meet me and you’ll learn’.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Explain that here they will write/draw aspects of identity people could learn following a conversation.  </a:t>
            </a:r>
          </a:p>
          <a:p>
            <a:pPr marL="90486" marR="0" lvl="0" indent="-90486"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Char char=" "/>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Inside flaps: </a:t>
            </a:r>
            <a:r>
              <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 </a:t>
            </a:r>
            <a:endParaRPr kumimoji="0" lang="en-GB"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endParaRPr>
          </a:p>
          <a:p>
            <a:pPr marL="90486" marR="0" lvl="0" indent="-90486" algn="l" defTabSz="914400" rtl="0" eaLnBrk="0" fontAlgn="base" latinLnBrk="0" hangingPunct="0">
              <a:lnSpc>
                <a:spcPct val="90000"/>
              </a:lnSpc>
              <a:spcBef>
                <a:spcPts val="1200"/>
              </a:spcBef>
              <a:spcAft>
                <a:spcPts val="200"/>
              </a:spcAft>
              <a:buClr>
                <a:srgbClr val="F39200"/>
              </a:buClr>
              <a:buSzPct val="100000"/>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‘Spend time with me and you’ll learn’.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Explain that here we put aspects of identity people could learn from spending lots of time with you.</a:t>
            </a:r>
          </a:p>
        </p:txBody>
      </p:sp>
    </p:spTree>
    <p:extLst>
      <p:ext uri="{BB962C8B-B14F-4D97-AF65-F5344CB8AC3E}">
        <p14:creationId xmlns:p14="http://schemas.microsoft.com/office/powerpoint/2010/main" val="28419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DAEF-5D5A-4129-A103-57C642BAA045}"/>
              </a:ext>
            </a:extLst>
          </p:cNvPr>
          <p:cNvSpPr>
            <a:spLocks noGrp="1"/>
          </p:cNvSpPr>
          <p:nvPr>
            <p:ph type="title"/>
          </p:nvPr>
        </p:nvSpPr>
        <p:spPr/>
        <p:txBody>
          <a:bodyPr/>
          <a:lstStyle/>
          <a:p>
            <a:r>
              <a:rPr lang="en-US" dirty="0">
                <a:ea typeface="ＭＳ Ｐゴシック"/>
              </a:rPr>
              <a:t>MATRYOSHKA DOLLS</a:t>
            </a:r>
            <a:endParaRPr lang="en-US" dirty="0"/>
          </a:p>
        </p:txBody>
      </p:sp>
      <p:pic>
        <p:nvPicPr>
          <p:cNvPr id="6" name="Picture 5" descr="Logo&#10;&#10;Description automatically generated">
            <a:extLst>
              <a:ext uri="{FF2B5EF4-FFF2-40B4-BE49-F238E27FC236}">
                <a16:creationId xmlns:a16="http://schemas.microsoft.com/office/drawing/2014/main" id="{9E2AAC69-4716-4E90-996A-EF4680D6B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79" y="5777310"/>
            <a:ext cx="986763" cy="1080690"/>
          </a:xfrm>
          <a:prstGeom prst="rect">
            <a:avLst/>
          </a:prstGeom>
        </p:spPr>
      </p:pic>
      <p:sp>
        <p:nvSpPr>
          <p:cNvPr id="8" name="Content Placeholder 2">
            <a:extLst>
              <a:ext uri="{FF2B5EF4-FFF2-40B4-BE49-F238E27FC236}">
                <a16:creationId xmlns:a16="http://schemas.microsoft.com/office/drawing/2014/main" id="{62FDDDF6-893C-489A-9F63-D4594E98634D}"/>
              </a:ext>
            </a:extLst>
          </p:cNvPr>
          <p:cNvSpPr txBox="1">
            <a:spLocks/>
          </p:cNvSpPr>
          <p:nvPr/>
        </p:nvSpPr>
        <p:spPr bwMode="auto">
          <a:xfrm>
            <a:off x="4430178" y="1863436"/>
            <a:ext cx="7095936" cy="43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Autofit/>
          </a:bodyPr>
          <a:lst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50555B"/>
                </a:solidFill>
                <a:latin typeface="Arial"/>
                <a:ea typeface="ＭＳ Ｐゴシック" charset="0"/>
                <a:cs typeface="Arial"/>
              </a:defRPr>
            </a:lvl1pPr>
            <a:lvl2pPr marL="382578"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50555B"/>
                </a:solidFill>
                <a:latin typeface="Arial"/>
                <a:ea typeface="ＭＳ Ｐゴシック" charset="0"/>
                <a:cs typeface="Arial"/>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50555B"/>
                </a:solidFill>
                <a:latin typeface="Arial"/>
                <a:ea typeface="ＭＳ Ｐゴシック" charset="0"/>
                <a:cs typeface="Arial"/>
              </a:defRPr>
            </a:lvl3pPr>
            <a:lvl4pPr marL="749281"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50555B"/>
                </a:solidFill>
                <a:latin typeface="Arial"/>
                <a:ea typeface="ＭＳ Ｐゴシック" charset="0"/>
                <a:cs typeface="Arial"/>
              </a:defRPr>
            </a:lvl4pPr>
            <a:lvl5pPr marL="93183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50555B"/>
                </a:solidFill>
                <a:latin typeface="Arial"/>
                <a:ea typeface="ＭＳ Ｐゴシック" charset="0"/>
                <a:cs typeface="Arial"/>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Smallest Doll – YOUR CORE: </a:t>
            </a:r>
          </a:p>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What is important to you? What one thing would you want people to understand about you? What are you passionate about? What would you not be able to stop talking about? What could you not live without?</a:t>
            </a:r>
          </a:p>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Doll Two – YOUR HOUSEHOLD: </a:t>
            </a:r>
          </a:p>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The people that you live with. Think about the things that you have learnt from them? What influence have they had on you? What experiences have you shared that you treasure?</a:t>
            </a:r>
          </a:p>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Doll Three - FRIENDS:</a:t>
            </a:r>
          </a:p>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Think about what you have learnt from them? What influence have they had on you? What experiences have you shared that you treasure?</a:t>
            </a:r>
          </a:p>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charset="0"/>
                <a:cs typeface="Arial"/>
              </a:rPr>
              <a:t>Biggest Doll - COMMUNITY:</a:t>
            </a:r>
          </a:p>
          <a:p>
            <a:pPr marL="0" marR="0" lvl="0" indent="0" algn="l" defTabSz="914400" rtl="0" eaLnBrk="0" fontAlgn="base" latinLnBrk="0" hangingPunct="0">
              <a:lnSpc>
                <a:spcPct val="90000"/>
              </a:lnSpc>
              <a:spcBef>
                <a:spcPts val="1200"/>
              </a:spcBef>
              <a:spcAft>
                <a:spcPts val="200"/>
              </a:spcAft>
              <a:buClr>
                <a:srgbClr val="F39200"/>
              </a:buClr>
              <a:buSzPct val="100000"/>
              <a:buFont typeface="Calibri" panose="020F050202020403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a:rPr>
              <a:t>Faith, sports, clubs or societies, think about experiences that you have had in the community; this could be about the places that you go or the people that you have met. What have you learnt from these experiences?</a:t>
            </a:r>
          </a:p>
        </p:txBody>
      </p:sp>
      <p:pic>
        <p:nvPicPr>
          <p:cNvPr id="3074" name="Picture 2" descr="Matryoshka Russian Dolls Blank Coloring Pages Printable">
            <a:extLst>
              <a:ext uri="{FF2B5EF4-FFF2-40B4-BE49-F238E27FC236}">
                <a16:creationId xmlns:a16="http://schemas.microsoft.com/office/drawing/2014/main" id="{8768F90E-EF4F-42C3-A79A-3D4FABFF23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886" y="1863436"/>
            <a:ext cx="3764292" cy="302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61143"/>
      </p:ext>
    </p:extLst>
  </p:cSld>
  <p:clrMapOvr>
    <a:masterClrMapping/>
  </p:clrMapOvr>
</p:sld>
</file>

<file path=ppt/theme/theme1.xml><?xml version="1.0" encoding="utf-8"?>
<a:theme xmlns:a="http://schemas.openxmlformats.org/drawingml/2006/main" name="PP template_new">
  <a:themeElements>
    <a:clrScheme name="Custom 1">
      <a:dk1>
        <a:srgbClr val="50555B"/>
      </a:dk1>
      <a:lt1>
        <a:sysClr val="window" lastClr="FFFFFF"/>
      </a:lt1>
      <a:dk2>
        <a:srgbClr val="7A7D81"/>
      </a:dk2>
      <a:lt2>
        <a:srgbClr val="189FB5"/>
      </a:lt2>
      <a:accent1>
        <a:srgbClr val="F39200"/>
      </a:accent1>
      <a:accent2>
        <a:srgbClr val="A1A833"/>
      </a:accent2>
      <a:accent3>
        <a:srgbClr val="B43B40"/>
      </a:accent3>
      <a:accent4>
        <a:srgbClr val="8D3067"/>
      </a:accent4>
      <a:accent5>
        <a:srgbClr val="F1C930"/>
      </a:accent5>
      <a:accent6>
        <a:srgbClr val="40243C"/>
      </a:accent6>
      <a:hlink>
        <a:srgbClr val="189FB5"/>
      </a:hlink>
      <a:folHlink>
        <a:srgbClr val="8C8C8C"/>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 template" id="{FF383F0F-864E-407C-B6DA-3D65E09D3E22}" vid="{EC04C27D-2EF7-4D86-813B-628CAAD68EA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1A2A271AF37499E37E886BD5CFDAF" ma:contentTypeVersion="24" ma:contentTypeDescription="Create a new document." ma:contentTypeScope="" ma:versionID="5675c1d7ef31004077bda1fa837f8756">
  <xsd:schema xmlns:xsd="http://www.w3.org/2001/XMLSchema" xmlns:xs="http://www.w3.org/2001/XMLSchema" xmlns:p="http://schemas.microsoft.com/office/2006/metadata/properties" xmlns:ns1="http://schemas.microsoft.com/sharepoint/v3" xmlns:ns2="210d88b8-1c87-439f-848d-ad442d2f6fd5" xmlns:ns3="http://schemas.microsoft.com/sharepoint/v4" xmlns:ns4="06e9f01b-b787-4c96-9b07-64e21198086c" targetNamespace="http://schemas.microsoft.com/office/2006/metadata/properties" ma:root="true" ma:fieldsID="74b8cab09217b358a65ca4ae04c850d9" ns1:_="" ns2:_="" ns3:_="" ns4:_="">
    <xsd:import namespace="http://schemas.microsoft.com/sharepoint/v3"/>
    <xsd:import namespace="210d88b8-1c87-439f-848d-ad442d2f6fd5"/>
    <xsd:import namespace="http://schemas.microsoft.com/sharepoint/v4"/>
    <xsd:import namespace="06e9f01b-b787-4c96-9b07-64e21198086c"/>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description="" ma:hidden="true" ma:internalName="_ip_UnifiedCompliancePolicyProperties">
      <xsd:simpleType>
        <xsd:restriction base="dms:Note"/>
      </xsd:simpleType>
    </xsd:element>
    <xsd:element name="_ip_UnifiedCompliancePolicyUIAction" ma:index="2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0d88b8-1c87-439f-848d-ad442d2f6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f1715e7c-66c9-4ad1-ab12-0f1f24e06d29}" ma:internalName="TaxCatchAll" ma:showField="CatchAllData" ma:web="210d88b8-1c87-439f-848d-ad442d2f6fd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9f01b-b787-4c96-9b07-64e21198086c"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2c6f060f-ba47-4fd8-a781-7f9e57c5c4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10d88b8-1c87-439f-848d-ad442d2f6fd5" xsi:nil="true"/>
    <IconOverlay xmlns="http://schemas.microsoft.com/sharepoint/v4" xsi:nil="true"/>
    <lcf76f155ced4ddcb4097134ff3c332f xmlns="06e9f01b-b787-4c96-9b07-64e21198086c">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3AE18369-ABBC-4D1A-9DD2-4C36C5EF5822}"/>
</file>

<file path=customXml/itemProps2.xml><?xml version="1.0" encoding="utf-8"?>
<ds:datastoreItem xmlns:ds="http://schemas.openxmlformats.org/officeDocument/2006/customXml" ds:itemID="{47C26E8B-798F-4B3D-85CE-93056880A7EA}"/>
</file>

<file path=customXml/itemProps3.xml><?xml version="1.0" encoding="utf-8"?>
<ds:datastoreItem xmlns:ds="http://schemas.openxmlformats.org/officeDocument/2006/customXml" ds:itemID="{C68DCF5B-634A-4316-919C-7684C24109A2}"/>
</file>

<file path=docProps/app.xml><?xml version="1.0" encoding="utf-8"?>
<Properties xmlns="http://schemas.openxmlformats.org/officeDocument/2006/extended-properties" xmlns:vt="http://schemas.openxmlformats.org/officeDocument/2006/docPropsVTypes">
  <TotalTime>4</TotalTime>
  <Words>272</Words>
  <Application>Microsoft Office PowerPoint</Application>
  <PresentationFormat>Widescreen</PresentationFormat>
  <Paragraphs>19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Desyrel</vt:lpstr>
      <vt:lpstr>Gill Sans MT</vt:lpstr>
      <vt:lpstr>PP template_new</vt:lpstr>
      <vt:lpstr>SKILLS FOR DIALOGUE workshop 6 Identity &amp; the Influences on the  Development of Identity</vt:lpstr>
      <vt:lpstr>IDENTITY CUPBOARD </vt:lpstr>
      <vt:lpstr>MATRYOSHKA DOLLS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DIALOGUE workshop 6 Identity &amp; the Influences on the  Development of Identity</dc:title>
  <dc:creator>Amy Ark</dc:creator>
  <cp:lastModifiedBy>Amy Ark</cp:lastModifiedBy>
  <cp:revision>1</cp:revision>
  <dcterms:created xsi:type="dcterms:W3CDTF">2023-05-26T13:39:38Z</dcterms:created>
  <dcterms:modified xsi:type="dcterms:W3CDTF">2023-05-26T13:43:56Z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0x010100DA71A2A271AF37499E37E886BD5CFDAF</vt:lpwstr>
  </property>
</Properties>
</file>