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492" r:id="rId3"/>
    <p:sldId id="493" r:id="rId4"/>
    <p:sldId id="49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92343A-273C-42BA-B9BA-0EFD3B973CB9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rgbClr val="189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136E7D14-3755-40A1-BA8E-2F6BFAEC9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50555B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70A99C3-8E65-4B9F-AEB5-9597E09E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DA2445-7A4C-437C-B887-21D57987D167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C156E7-0297-4E32-B0A5-7E65AA82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40EFE3-DF8A-41B3-9765-ED6DDA34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4C08E-58F6-4052-B735-89114155EC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832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649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4731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8874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8072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3B4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9320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F4D04-A4A6-4B77-BCCD-3C7DB7D1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1759-94D2-459D-9AA9-A23E0FFE0557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D8A77-B5ED-4CCB-9712-337164EB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71415-DA8B-4DFC-AD93-95C615D7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53DB-B72D-4381-B9EE-3ABD93C7D0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5051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E6090B-4A54-470A-AE3A-C421FDC8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F1D93-4EC6-4362-A6E6-45BAD2AD9D19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8FACF-2CB8-41F4-8B9B-CDEEB3E4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25F19-D59F-4B1D-A785-A9DC6FDF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ACD9C-240D-4324-B793-1B7E4504F4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3034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70F937-2F83-4084-A8AF-A41431F9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30B233-273E-4E7C-9C35-D47562C79BE0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0919EB-0D53-4BA1-9A7C-ACBDA0A8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85C566-E754-4D4E-B39D-96BCA107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3B988-0DA7-41EB-A67C-CCB3F8E1AC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9010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F993A0-AA5B-4377-B294-6066CAC6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38B7A-FD64-42A8-9E6D-56EC9AED1BBD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5978F0-218F-478F-81AA-498532F0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F05678-773B-4E64-B740-9003BDA8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CCFDA-B1FC-4CBA-857A-44229217D6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923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91E137-579D-4B17-9ACF-B9F84DBFAD59}"/>
              </a:ext>
            </a:extLst>
          </p:cNvPr>
          <p:cNvSpPr/>
          <p:nvPr/>
        </p:nvSpPr>
        <p:spPr>
          <a:xfrm>
            <a:off x="2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3" descr="F&amp;BF_Sec logo_Set 2.1.png">
            <a:extLst>
              <a:ext uri="{FF2B5EF4-FFF2-40B4-BE49-F238E27FC236}">
                <a16:creationId xmlns:a16="http://schemas.microsoft.com/office/drawing/2014/main" id="{48723844-7070-4E21-9D62-92C0C5F50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4"/>
            <a:ext cx="6492240" cy="4924213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CA5932F-CDE1-49B9-BB69-464F75AD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41" y="6459542"/>
            <a:ext cx="261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F41612-95D0-446B-AC80-465FAFD0410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C01055A-4BCE-45AA-9CD4-ACD80147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1" y="6459542"/>
            <a:ext cx="371633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EB786E-8EB6-4F5C-A221-4A99A1B1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1EAA4-2437-4194-81EC-2E0DE34AB9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923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0E044-1861-46E4-92D2-6614900963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4F057-0665-4848-B009-A8EE1C0907A7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 descr="F&amp;BF_Sec logo_Set 2.1.png">
            <a:extLst>
              <a:ext uri="{FF2B5EF4-FFF2-40B4-BE49-F238E27FC236}">
                <a16:creationId xmlns:a16="http://schemas.microsoft.com/office/drawing/2014/main" id="{660069F1-8D52-4ABE-87E4-345C441F0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B2D72C-7663-420E-AF29-80EC3C11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C531FF0B-FC05-422E-9496-0A954CEC531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545F7A-EA4F-456D-90DC-14758EC5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312C8-418B-4C00-BBB4-6358E42C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90991E99-7AE8-4E46-8DFC-29C899CECA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8598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2046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1663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5492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D1800-F702-4A13-8B3C-7867CC5D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3E7C7-952C-4781-B213-FF15A22B7CE9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A265F-22BE-4AC8-ABC1-9E323B6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521CC-8345-4401-B587-3CE99B9A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59E28-6F7D-445B-ACBB-39B75D4C4F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0062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50F3D9-0A19-4D87-AF72-D1ED11000C34}"/>
              </a:ext>
            </a:extLst>
          </p:cNvPr>
          <p:cNvSpPr/>
          <p:nvPr userDrawn="1"/>
        </p:nvSpPr>
        <p:spPr>
          <a:xfrm>
            <a:off x="10202866" y="0"/>
            <a:ext cx="19891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CAAA-A6BC-430D-9468-4A4584285E1B}"/>
              </a:ext>
            </a:extLst>
          </p:cNvPr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18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57614742-8C35-488B-BEB5-4A38EEE9B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8068" y="414782"/>
            <a:ext cx="1888067" cy="5757421"/>
          </a:xfrm>
        </p:spPr>
        <p:txBody>
          <a:bodyPr vert="eaVert"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272867" cy="5757422"/>
          </a:xfrm>
        </p:spPr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3915D7-58CC-415D-AB7C-37D7B878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DF253B9C-06CD-471A-B781-B7F5B59677A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F9BE7D-6ED8-4940-B821-1CFF7FB0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D69A57-C8DC-4D8A-BCD2-2AE4CC0C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BB7CC736-F1E8-4422-9DEF-F8C5D1C03B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603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0C9C7-690A-4D76-8CB7-AFD3A34C3D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BCE27A84-43E3-4BB6-8CA4-3237B9A7E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E48448-A261-4546-9F2A-FE42D0523946}"/>
              </a:ext>
            </a:extLst>
          </p:cNvPr>
          <p:cNvCxnSpPr/>
          <p:nvPr userDrawn="1"/>
        </p:nvCxnSpPr>
        <p:spPr>
          <a:xfrm>
            <a:off x="5875340" y="3802063"/>
            <a:ext cx="528478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5" descr="Page background9.png">
            <a:extLst>
              <a:ext uri="{FF2B5EF4-FFF2-40B4-BE49-F238E27FC236}">
                <a16:creationId xmlns:a16="http://schemas.microsoft.com/office/drawing/2014/main" id="{A92C489F-AD8E-4581-96C6-DD8E34B2C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0" b="18147"/>
          <a:stretch>
            <a:fillRect/>
          </a:stretch>
        </p:blipFill>
        <p:spPr bwMode="auto">
          <a:xfrm>
            <a:off x="1" y="0"/>
            <a:ext cx="5519739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9300" y="1262223"/>
            <a:ext cx="5386381" cy="2528577"/>
          </a:xfrm>
        </p:spPr>
        <p:txBody>
          <a:bodyPr/>
          <a:lstStyle>
            <a:lvl1pPr algn="l">
              <a:lnSpc>
                <a:spcPct val="85000"/>
              </a:lnSpc>
              <a:defRPr sz="54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9299" y="3898287"/>
            <a:ext cx="540464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416D1D0-709A-4E28-882F-68511931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D576D94D-10B4-4127-A4B5-A4B8DE3B3C50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5B42840-86CA-44A5-915E-777CD128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FCFACA-6390-440D-A5C4-FB39F8E6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1C94E93F-474C-450D-BC48-EF1F10851B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021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800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/>
        </p:blipFill>
        <p:spPr bwMode="auto">
          <a:xfrm>
            <a:off x="1371603" y="9270"/>
            <a:ext cx="108203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051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2.jpg">
            <a:extLst>
              <a:ext uri="{FF2B5EF4-FFF2-40B4-BE49-F238E27FC236}">
                <a16:creationId xmlns:a16="http://schemas.microsoft.com/office/drawing/2014/main" id="{B2196DB7-32A7-4251-9757-BF7D29523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EC5785E2-3B86-48CB-93F8-948EB3EEEA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766" y="1246737"/>
            <a:ext cx="4584463" cy="2927111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2AD92C-D439-4D5A-9ED4-B46D9F40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02B4A9A5-E4BB-40B1-A7D9-01074BA742DD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0AB70C-6E37-44DE-8DAC-10AD2A86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04F75-0462-4299-871C-E31B77E1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F99A742C-6D38-4E6B-8151-DA36F68073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082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4.jpg">
            <a:extLst>
              <a:ext uri="{FF2B5EF4-FFF2-40B4-BE49-F238E27FC236}">
                <a16:creationId xmlns:a16="http://schemas.microsoft.com/office/drawing/2014/main" id="{29BF071B-7B08-45E0-8060-A8232A438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4471D279-DB81-423E-8AF5-5472476CA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6371" y="1579716"/>
            <a:ext cx="4599952" cy="2927111"/>
          </a:xfrm>
        </p:spPr>
        <p:txBody>
          <a:bodyPr anchor="ctr"/>
          <a:lstStyle>
            <a:lvl1pPr algn="l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A7A518-C453-403A-BE8E-0770CE92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1D57C8DA-0CCA-448C-848C-ADE81CC3D83A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CFE1F1-6434-4646-AE39-690F9D10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7DD049-5285-4909-81DD-1723AD2B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B09A7BFD-80D3-4A03-A541-5CD13044E1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377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6.jpg">
            <a:extLst>
              <a:ext uri="{FF2B5EF4-FFF2-40B4-BE49-F238E27FC236}">
                <a16:creationId xmlns:a16="http://schemas.microsoft.com/office/drawing/2014/main" id="{D4A2258C-B6F8-4E77-B042-399DBC3A5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D9350C27-CBA7-41C2-8AA4-8A9899D587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39046" y="1312300"/>
            <a:ext cx="619522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8FBE84-51B9-4CF2-B063-ED65276A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7DD4403-7999-4BCC-B96B-38BC5F335B1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2DA5A0-0792-48D8-9D8D-E6C52A30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702050-7B32-4C3D-8570-5F3140DB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2CEBCFD-EABF-4481-A47D-56EE89714F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149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3.jpg">
            <a:extLst>
              <a:ext uri="{FF2B5EF4-FFF2-40B4-BE49-F238E27FC236}">
                <a16:creationId xmlns:a16="http://schemas.microsoft.com/office/drawing/2014/main" id="{B713E85E-778E-4EF9-BF14-30A01AE24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5.png">
            <a:extLst>
              <a:ext uri="{FF2B5EF4-FFF2-40B4-BE49-F238E27FC236}">
                <a16:creationId xmlns:a16="http://schemas.microsoft.com/office/drawing/2014/main" id="{DDEA752E-880E-43BF-A04C-BC27E7550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893" y="2106284"/>
            <a:ext cx="4024907" cy="2905985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930B1C-F296-45E3-8BA9-6EA971CE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E823461B-40A1-4263-8FB4-7477544802E4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A83F93-2865-4D10-A0DD-29ECC69C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B42C5E-77F0-4765-8A27-5FFDB99C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2DA92B78-1EFF-4740-9CB3-9D43E19DDB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115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CE2D1-479C-4CC0-92F8-73532C71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B2F0AE-1AE6-491F-9F5A-9DDA90CB0A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963" y="1846266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1C4D1-7701-4748-AF43-06DCE4EE8EDA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1BDE331-732C-444A-B123-2D58E444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4" y="6459542"/>
            <a:ext cx="2473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531BDD-85C3-4205-9F82-0F6EB2A8226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BADCF33-B6A1-4172-8096-6E9A3380E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8" y="6459542"/>
            <a:ext cx="4822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D02F4-33F3-4F41-8CB3-39B18CD9E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190" y="6457954"/>
            <a:ext cx="13128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1AFFCBD-9BE5-4FE3-9DDA-84E0A871D418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2" name="Picture 3" descr="F&amp;BF_Sec logo_Set 2.1.png">
            <a:extLst>
              <a:ext uri="{FF2B5EF4-FFF2-40B4-BE49-F238E27FC236}">
                <a16:creationId xmlns:a16="http://schemas.microsoft.com/office/drawing/2014/main" id="{FF490F64-8C48-4A0D-AC23-12BD16D9D40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5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1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5pPr>
      <a:lvl6pPr marL="457189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6pPr>
      <a:lvl7pPr marL="914377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7pPr>
      <a:lvl8pPr marL="1371566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8pPr>
      <a:lvl9pPr marL="1828754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9pPr>
    </p:titleStyle>
    <p:bodyStyle>
      <a:lvl1pPr marL="90486" indent="-90486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382578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566724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749281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931839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qk9ccWeUtQ" TargetMode="External"/><Relationship Id="rId2" Type="http://schemas.openxmlformats.org/officeDocument/2006/relationships/hyperlink" Target="https://www.youtube.com/watch?v=VQTnnDCXZNM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BD5372-F2D0-4952-8A5A-3A18792F9D1B}"/>
              </a:ext>
            </a:extLst>
          </p:cNvPr>
          <p:cNvSpPr/>
          <p:nvPr/>
        </p:nvSpPr>
        <p:spPr>
          <a:xfrm>
            <a:off x="0" y="5766911"/>
            <a:ext cx="12192000" cy="1181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775C6-4ECB-48E9-8E19-F74699B8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34" y="0"/>
            <a:ext cx="11093426" cy="5477163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SKILLS FOR DIALOGUE</a:t>
            </a:r>
            <a:br>
              <a:rPr lang="en-GB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</a:br>
            <a: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workshop 8</a:t>
            </a:r>
            <a:b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</a:br>
            <a: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Controversial Issues</a:t>
            </a:r>
            <a:b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</a:br>
            <a: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Emotional Intelligence</a:t>
            </a:r>
            <a:endParaRPr lang="en-GB" sz="4400" dirty="0">
              <a:latin typeface="Desyrel"/>
            </a:endParaRPr>
          </a:p>
        </p:txBody>
      </p:sp>
      <p:pic>
        <p:nvPicPr>
          <p:cNvPr id="5" name="Picture 4" descr="JASON 1:1. NOW_CLIENT WORK :F&amp;BF_Faith &amp; Belief Forum:Identity and guidelines:4. Artwork:Master logos:F&amp;BF_Roundel:Small:F&amp;BF_Roundel_Small_Orange.png">
            <a:extLst>
              <a:ext uri="{FF2B5EF4-FFF2-40B4-BE49-F238E27FC236}">
                <a16:creationId xmlns:a16="http://schemas.microsoft.com/office/drawing/2014/main" id="{667EA6B1-C410-4097-BF2D-E62C6359C2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455" y="5867907"/>
            <a:ext cx="850265" cy="85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583A2F01-BB05-4B82-87AC-16DF9A168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790" t="23214" b="20238"/>
          <a:stretch/>
        </p:blipFill>
        <p:spPr>
          <a:xfrm>
            <a:off x="3234922" y="4257356"/>
            <a:ext cx="5037650" cy="136468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B449D9F-5150-4EB2-9EA5-1DA06C5F8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" y="5817409"/>
            <a:ext cx="986763" cy="10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1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DAEF-5D5A-4129-A103-57C642BA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       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353ED-B41F-4830-B007-09D854A97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096" y="1811645"/>
            <a:ext cx="10561607" cy="3848584"/>
          </a:xfrm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are going to watch two films (use your handout to take notes): 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Andrew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Niel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Munroe Bergdorf (approx. 8 mins long), from 07:28 onwards </a:t>
            </a:r>
            <a:r>
              <a:rPr lang="en-GB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https://www.youtube.com/watch?v=VQTnnDCXZNM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Afua Hirsch and Piers Morgan: (approx. 7 mins long) </a:t>
            </a:r>
            <a:r>
              <a:rPr lang="en-GB" sz="1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https://www.youtube.com/watch?v=gqk9ccWeUtQ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After each film ask your students to feedback some of their responses: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were the different people feeling?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could you tell?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did their emotions impact the conversation?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did you feel watching the conversation?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did you think of what they said? Do allow for conversation about the issue itself.  </a:t>
            </a:r>
          </a:p>
          <a:p>
            <a:pPr marL="90170" indent="-90170"/>
            <a:endParaRPr lang="en-GB" sz="2400" dirty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5" name="Graphic 4" descr="Speech outline">
            <a:extLst>
              <a:ext uri="{FF2B5EF4-FFF2-40B4-BE49-F238E27FC236}">
                <a16:creationId xmlns:a16="http://schemas.microsoft.com/office/drawing/2014/main" id="{C34F0343-5BE3-4E40-93A7-A933E54D9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9852" y="524660"/>
            <a:ext cx="1338776" cy="133877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6D425A4-A6F6-4902-B3ED-7C21291A78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8" y="5549891"/>
            <a:ext cx="986763" cy="10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3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DAEF-5D5A-4129-A103-57C642BA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Reflection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353ED-B41F-4830-B007-09D854A97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023" y="1811645"/>
            <a:ext cx="6759680" cy="3848584"/>
          </a:xfrm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Hold the ball and share a reflection from the session:  </a:t>
            </a:r>
            <a:endParaRPr lang="en-GB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Something you have learnt / still believe about the topic,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 OR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the way you / others feel about it,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 OR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any combination of the above. </a:t>
            </a:r>
          </a:p>
          <a:p>
            <a:pPr marL="0" indent="0" algn="l" rtl="0" fontAlgn="base">
              <a:buNone/>
            </a:pPr>
            <a:endParaRPr lang="en-GB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Throw the ball to another student.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eep throwing it around until everyone has spoken. </a:t>
            </a:r>
          </a:p>
          <a:p>
            <a:pPr marL="90170" indent="-90170"/>
            <a:endParaRPr lang="en-GB" sz="2400" dirty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6D425A4-A6F6-4902-B3ED-7C21291A7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8" y="5549891"/>
            <a:ext cx="986763" cy="1080690"/>
          </a:xfrm>
          <a:prstGeom prst="rect">
            <a:avLst/>
          </a:prstGeom>
        </p:spPr>
      </p:pic>
      <p:pic>
        <p:nvPicPr>
          <p:cNvPr id="7" name="Graphic 6" descr="Sport balls with solid fill">
            <a:extLst>
              <a:ext uri="{FF2B5EF4-FFF2-40B4-BE49-F238E27FC236}">
                <a16:creationId xmlns:a16="http://schemas.microsoft.com/office/drawing/2014/main" id="{893E7A4E-5EAB-D097-C5F3-261B778CD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0661" y="2400078"/>
            <a:ext cx="2231919" cy="223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6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DAEF-5D5A-4129-A103-57C642BA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Consolidate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353ED-B41F-4830-B007-09D854A97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023" y="1811645"/>
            <a:ext cx="6759680" cy="3848584"/>
          </a:xfrm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Write the title </a:t>
            </a:r>
          </a:p>
          <a:p>
            <a:pPr algn="l" rtl="0" fontAlgn="base"/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‘Can you be well-intentioned and still racist?’, answer the following questions:  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 What they believe and why  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 How the topic makes them &amp; others around them feel  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 How this influences the conversations they have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90170" indent="-90170"/>
            <a:endParaRPr lang="en-GB" sz="2400" dirty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6D425A4-A6F6-4902-B3ED-7C21291A7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8" y="5549891"/>
            <a:ext cx="986763" cy="1080690"/>
          </a:xfrm>
          <a:prstGeom prst="rect">
            <a:avLst/>
          </a:prstGeom>
        </p:spPr>
      </p:pic>
      <p:pic>
        <p:nvPicPr>
          <p:cNvPr id="5" name="Graphic 4" descr="Confused person with solid fill">
            <a:extLst>
              <a:ext uri="{FF2B5EF4-FFF2-40B4-BE49-F238E27FC236}">
                <a16:creationId xmlns:a16="http://schemas.microsoft.com/office/drawing/2014/main" id="{B9DD2DF1-FF49-905E-989F-E165A3B64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6361" y="2142226"/>
            <a:ext cx="2852468" cy="28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756"/>
      </p:ext>
    </p:extLst>
  </p:cSld>
  <p:clrMapOvr>
    <a:masterClrMapping/>
  </p:clrMapOvr>
</p:sld>
</file>

<file path=ppt/theme/theme1.xml><?xml version="1.0" encoding="utf-8"?>
<a:theme xmlns:a="http://schemas.openxmlformats.org/drawingml/2006/main" name="PP template_new">
  <a:themeElements>
    <a:clrScheme name="Custom 1">
      <a:dk1>
        <a:srgbClr val="50555B"/>
      </a:dk1>
      <a:lt1>
        <a:sysClr val="window" lastClr="FFFFFF"/>
      </a:lt1>
      <a:dk2>
        <a:srgbClr val="7A7D81"/>
      </a:dk2>
      <a:lt2>
        <a:srgbClr val="189FB5"/>
      </a:lt2>
      <a:accent1>
        <a:srgbClr val="F39200"/>
      </a:accent1>
      <a:accent2>
        <a:srgbClr val="A1A833"/>
      </a:accent2>
      <a:accent3>
        <a:srgbClr val="B43B40"/>
      </a:accent3>
      <a:accent4>
        <a:srgbClr val="8D3067"/>
      </a:accent4>
      <a:accent5>
        <a:srgbClr val="F1C930"/>
      </a:accent5>
      <a:accent6>
        <a:srgbClr val="40243C"/>
      </a:accent6>
      <a:hlink>
        <a:srgbClr val="189FB5"/>
      </a:hlink>
      <a:folHlink>
        <a:srgbClr val="8C8C8C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template" id="{FF383F0F-864E-407C-B6DA-3D65E09D3E22}" vid="{EC04C27D-2EF7-4D86-813B-628CAAD68EA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1A2A271AF37499E37E886BD5CFDAF" ma:contentTypeVersion="24" ma:contentTypeDescription="Create a new document." ma:contentTypeScope="" ma:versionID="5675c1d7ef31004077bda1fa837f8756">
  <xsd:schema xmlns:xsd="http://www.w3.org/2001/XMLSchema" xmlns:xs="http://www.w3.org/2001/XMLSchema" xmlns:p="http://schemas.microsoft.com/office/2006/metadata/properties" xmlns:ns1="http://schemas.microsoft.com/sharepoint/v3" xmlns:ns2="210d88b8-1c87-439f-848d-ad442d2f6fd5" xmlns:ns3="http://schemas.microsoft.com/sharepoint/v4" xmlns:ns4="06e9f01b-b787-4c96-9b07-64e21198086c" targetNamespace="http://schemas.microsoft.com/office/2006/metadata/properties" ma:root="true" ma:fieldsID="74b8cab09217b358a65ca4ae04c850d9" ns1:_="" ns2:_="" ns3:_="" ns4:_="">
    <xsd:import namespace="http://schemas.microsoft.com/sharepoint/v3"/>
    <xsd:import namespace="210d88b8-1c87-439f-848d-ad442d2f6fd5"/>
    <xsd:import namespace="http://schemas.microsoft.com/sharepoint/v4"/>
    <xsd:import namespace="06e9f01b-b787-4c96-9b07-64e2119808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2:TaxCatchAll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d88b8-1c87-439f-848d-ad442d2f6f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f1715e7c-66c9-4ad1-ab12-0f1f24e06d29}" ma:internalName="TaxCatchAll" ma:showField="CatchAllData" ma:web="210d88b8-1c87-439f-848d-ad442d2f6f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9f01b-b787-4c96-9b07-64e211980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2c6f060f-ba47-4fd8-a781-7f9e57c5c4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210d88b8-1c87-439f-848d-ad442d2f6fd5" xsi:nil="true"/>
    <IconOverlay xmlns="http://schemas.microsoft.com/sharepoint/v4" xsi:nil="true"/>
    <lcf76f155ced4ddcb4097134ff3c332f xmlns="06e9f01b-b787-4c96-9b07-64e21198086c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1D0E42F-5620-483A-ACDD-90ECD95E057E}"/>
</file>

<file path=customXml/itemProps2.xml><?xml version="1.0" encoding="utf-8"?>
<ds:datastoreItem xmlns:ds="http://schemas.openxmlformats.org/officeDocument/2006/customXml" ds:itemID="{8839B2C9-9724-4CA8-A53B-370128D5DB82}"/>
</file>

<file path=customXml/itemProps3.xml><?xml version="1.0" encoding="utf-8"?>
<ds:datastoreItem xmlns:ds="http://schemas.openxmlformats.org/officeDocument/2006/customXml" ds:itemID="{60C27341-A266-4246-A79B-60ED3DCC3EF3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247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Desyrel</vt:lpstr>
      <vt:lpstr>Gill Sans MT</vt:lpstr>
      <vt:lpstr>Segoe UI</vt:lpstr>
      <vt:lpstr>PP template_new</vt:lpstr>
      <vt:lpstr>SKILLS FOR DIALOGUE workshop 8 Controversial Issues Emotional Intelligence</vt:lpstr>
      <vt:lpstr>        Analysis</vt:lpstr>
      <vt:lpstr>Reflection</vt:lpstr>
      <vt:lpstr>Consolidate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FOR DIALOGUE workshop 8 Controversial Issues Emotional Intelligence</dc:title>
  <dc:creator>Amy Ark</dc:creator>
  <cp:lastModifiedBy>Amy Ark</cp:lastModifiedBy>
  <cp:revision>1</cp:revision>
  <dcterms:created xsi:type="dcterms:W3CDTF">2023-05-26T13:54:00Z</dcterms:created>
  <dcterms:modified xsi:type="dcterms:W3CDTF">2023-05-26T14:03:51Z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0x010100DA71A2A271AF37499E37E886BD5CFDAF</vt:lpwstr>
  </property>
</Properties>
</file>