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4"/>
  </p:sldMasterIdLst>
  <p:notesMasterIdLst>
    <p:notesMasterId r:id="rId24"/>
  </p:notesMasterIdLst>
  <p:handoutMasterIdLst>
    <p:handoutMasterId r:id="rId25"/>
  </p:handoutMasterIdLst>
  <p:sldIdLst>
    <p:sldId id="273" r:id="rId5"/>
    <p:sldId id="558" r:id="rId6"/>
    <p:sldId id="533" r:id="rId7"/>
    <p:sldId id="269" r:id="rId8"/>
    <p:sldId id="519" r:id="rId9"/>
    <p:sldId id="559" r:id="rId10"/>
    <p:sldId id="406" r:id="rId11"/>
    <p:sldId id="507" r:id="rId12"/>
    <p:sldId id="435" r:id="rId13"/>
    <p:sldId id="560" r:id="rId14"/>
    <p:sldId id="561" r:id="rId15"/>
    <p:sldId id="562" r:id="rId16"/>
    <p:sldId id="523" r:id="rId17"/>
    <p:sldId id="527" r:id="rId18"/>
    <p:sldId id="563" r:id="rId19"/>
    <p:sldId id="530" r:id="rId20"/>
    <p:sldId id="541" r:id="rId21"/>
    <p:sldId id="531" r:id="rId22"/>
    <p:sldId id="557" r:id="rId23"/>
  </p:sldIdLst>
  <p:sldSz cx="12192000" cy="6858000"/>
  <p:notesSz cx="9144000" cy="6858000"/>
  <p:defaultTextStyle>
    <a:defPPr>
      <a:defRPr lang="en-US"/>
    </a:defPPr>
    <a:lvl1pPr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200"/>
    <a:srgbClr val="A1A833"/>
    <a:srgbClr val="000000"/>
    <a:srgbClr val="B43B40"/>
    <a:srgbClr val="402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30688-0D15-FB44-9B01-36A4835863E3}" v="92" dt="2019-10-02T12:04:48.437"/>
    <p1510:client id="{75C1DFD0-9B70-939E-4C92-0043338292BC}" v="21" dt="2019-10-30T13:08:42.043"/>
    <p1510:client id="{C263492E-DFD5-251D-CF88-712A301F12F3}" v="26" dt="2019-10-30T13:10:50.715"/>
    <p1510:client id="{EF0AC8E5-34C4-AD4B-B5DE-B91A4A8312FA}" v="1757" dt="2019-10-02T11:25:23.745"/>
    <p1510:client id="{F6385992-43EC-41A6-9FED-80454CF8D379}" v="3" dt="2019-10-30T10:19:53.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15"/>
  </p:normalViewPr>
  <p:slideViewPr>
    <p:cSldViewPr snapToGrid="0">
      <p:cViewPr varScale="1">
        <p:scale>
          <a:sx n="83" d="100"/>
          <a:sy n="83" d="100"/>
        </p:scale>
        <p:origin x="240" y="2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B8825C-C352-4204-9BB0-36D7BDB96763}"/>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59877220-8A7F-4F5F-B3D1-62275192244A}"/>
              </a:ext>
            </a:extLst>
          </p:cNvPr>
          <p:cNvSpPr>
            <a:spLocks noGrp="1"/>
          </p:cNvSpPr>
          <p:nvPr>
            <p:ph type="dt" sz="quarter" idx="1"/>
          </p:nvPr>
        </p:nvSpPr>
        <p:spPr>
          <a:xfrm>
            <a:off x="5179484" y="1"/>
            <a:ext cx="3962400" cy="34409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D79A156-5CF9-4612-AEFB-8E3D6A368976}" type="datetimeFigureOut">
              <a:rPr lang="en-GB" altLang="en-US"/>
              <a:pPr/>
              <a:t>30/10/2019</a:t>
            </a:fld>
            <a:endParaRPr lang="en-GB" altLang="en-US"/>
          </a:p>
        </p:txBody>
      </p:sp>
      <p:sp>
        <p:nvSpPr>
          <p:cNvPr id="4" name="Footer Placeholder 3">
            <a:extLst>
              <a:ext uri="{FF2B5EF4-FFF2-40B4-BE49-F238E27FC236}">
                <a16:creationId xmlns:a16="http://schemas.microsoft.com/office/drawing/2014/main" id="{CD96DAFA-489D-4EC0-AF9B-776F12EBDD48}"/>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7790B8EA-F223-4832-B9F1-4639C83CA58B}"/>
              </a:ext>
            </a:extLst>
          </p:cNvPr>
          <p:cNvSpPr>
            <a:spLocks noGrp="1"/>
          </p:cNvSpPr>
          <p:nvPr>
            <p:ph type="sldNum" sz="quarter" idx="3"/>
          </p:nvPr>
        </p:nvSpPr>
        <p:spPr>
          <a:xfrm>
            <a:off x="5179484" y="6513910"/>
            <a:ext cx="3962400" cy="34409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8EE7242-85B7-48D0-BF10-08732D0E0A9B}" type="slidenum">
              <a:rPr lang="en-GB" altLang="en-US"/>
              <a:pPr/>
              <a:t>‹#›</a:t>
            </a:fld>
            <a:endParaRPr lang="en-GB" altLang="en-US"/>
          </a:p>
        </p:txBody>
      </p:sp>
    </p:spTree>
    <p:extLst>
      <p:ext uri="{BB962C8B-B14F-4D97-AF65-F5344CB8AC3E}">
        <p14:creationId xmlns:p14="http://schemas.microsoft.com/office/powerpoint/2010/main" val="271125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34E09-7FE8-40AE-853A-9D251A9F9379}"/>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33291317-3D60-4510-89B5-B188392653D3}"/>
              </a:ext>
            </a:extLst>
          </p:cNvPr>
          <p:cNvSpPr>
            <a:spLocks noGrp="1"/>
          </p:cNvSpPr>
          <p:nvPr>
            <p:ph type="dt" idx="1"/>
          </p:nvPr>
        </p:nvSpPr>
        <p:spPr>
          <a:xfrm>
            <a:off x="5179484" y="1"/>
            <a:ext cx="3962400" cy="34409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E99AEA9-5C52-41ED-8747-C311757253A5}" type="datetimeFigureOut">
              <a:rPr lang="en-GB" altLang="en-US"/>
              <a:pPr/>
              <a:t>30/10/2019</a:t>
            </a:fld>
            <a:endParaRPr lang="en-GB" altLang="en-US"/>
          </a:p>
        </p:txBody>
      </p:sp>
      <p:sp>
        <p:nvSpPr>
          <p:cNvPr id="4" name="Slide Image Placeholder 3">
            <a:extLst>
              <a:ext uri="{FF2B5EF4-FFF2-40B4-BE49-F238E27FC236}">
                <a16:creationId xmlns:a16="http://schemas.microsoft.com/office/drawing/2014/main" id="{499C9E31-D5AC-4E9C-8BAB-9E3AB4B5C2D9}"/>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C8DF263-D3FC-4EAF-8A2E-ED938B67431B}"/>
              </a:ext>
            </a:extLst>
          </p:cNvPr>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373224A-21EA-4733-AA02-95036FE0CA66}"/>
              </a:ext>
            </a:extLst>
          </p:cNvPr>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9B181EA0-6C11-45AE-B45C-F00766EA1E46}"/>
              </a:ext>
            </a:extLst>
          </p:cNvPr>
          <p:cNvSpPr>
            <a:spLocks noGrp="1"/>
          </p:cNvSpPr>
          <p:nvPr>
            <p:ph type="sldNum" sz="quarter" idx="5"/>
          </p:nvPr>
        </p:nvSpPr>
        <p:spPr>
          <a:xfrm>
            <a:off x="5179484" y="6513910"/>
            <a:ext cx="3962400" cy="34409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6ABE668-9B11-43B5-AA7F-51C41A7C4401}" type="slidenum">
              <a:rPr lang="en-GB" altLang="en-US"/>
              <a:pPr/>
              <a:t>‹#›</a:t>
            </a:fld>
            <a:endParaRPr lang="en-GB" altLang="en-US"/>
          </a:p>
        </p:txBody>
      </p:sp>
    </p:spTree>
    <p:extLst>
      <p:ext uri="{BB962C8B-B14F-4D97-AF65-F5344CB8AC3E}">
        <p14:creationId xmlns:p14="http://schemas.microsoft.com/office/powerpoint/2010/main" val="1394602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692343A-273C-42BA-B9BA-0EFD3B973CB9}"/>
              </a:ext>
            </a:extLst>
          </p:cNvPr>
          <p:cNvCxnSpPr/>
          <p:nvPr/>
        </p:nvCxnSpPr>
        <p:spPr>
          <a:xfrm>
            <a:off x="1208088" y="4343400"/>
            <a:ext cx="9875837" cy="0"/>
          </a:xfrm>
          <a:prstGeom prst="line">
            <a:avLst/>
          </a:prstGeom>
          <a:ln w="6350">
            <a:solidFill>
              <a:srgbClr val="189FB5"/>
            </a:solidFill>
          </a:ln>
        </p:spPr>
        <p:style>
          <a:lnRef idx="1">
            <a:schemeClr val="accent1"/>
          </a:lnRef>
          <a:fillRef idx="0">
            <a:schemeClr val="accent1"/>
          </a:fillRef>
          <a:effectRef idx="0">
            <a:schemeClr val="accent1"/>
          </a:effectRef>
          <a:fontRef idx="minor">
            <a:schemeClr val="tx1"/>
          </a:fontRef>
        </p:style>
      </p:cxnSp>
      <p:pic>
        <p:nvPicPr>
          <p:cNvPr id="5" name="Picture 13" descr="F&amp;BF_Sec logo_Set 2.1.png">
            <a:extLst>
              <a:ext uri="{FF2B5EF4-FFF2-40B4-BE49-F238E27FC236}">
                <a16:creationId xmlns:a16="http://schemas.microsoft.com/office/drawing/2014/main" id="{136E7D14-3755-40A1-BA8E-2F6BFAEC98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1" baseline="0">
                <a:solidFill>
                  <a:schemeClr val="bg2"/>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50555B"/>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6" name="Date Placeholder 3">
            <a:extLst>
              <a:ext uri="{FF2B5EF4-FFF2-40B4-BE49-F238E27FC236}">
                <a16:creationId xmlns:a16="http://schemas.microsoft.com/office/drawing/2014/main" id="{D70A99C3-8E65-4B9F-AEB5-9597E09E8D9F}"/>
              </a:ext>
            </a:extLst>
          </p:cNvPr>
          <p:cNvSpPr>
            <a:spLocks noGrp="1"/>
          </p:cNvSpPr>
          <p:nvPr>
            <p:ph type="dt" sz="half" idx="10"/>
          </p:nvPr>
        </p:nvSpPr>
        <p:spPr/>
        <p:txBody>
          <a:bodyPr/>
          <a:lstStyle>
            <a:lvl1pPr>
              <a:defRPr/>
            </a:lvl1pPr>
          </a:lstStyle>
          <a:p>
            <a:fld id="{7FDA2445-7A4C-437C-B887-21D57987D167}" type="datetimeFigureOut">
              <a:rPr lang="en-GB" altLang="en-US"/>
              <a:pPr/>
              <a:t>30/10/2019</a:t>
            </a:fld>
            <a:endParaRPr lang="en-GB" altLang="en-US"/>
          </a:p>
        </p:txBody>
      </p:sp>
      <p:sp>
        <p:nvSpPr>
          <p:cNvPr id="7" name="Footer Placeholder 4">
            <a:extLst>
              <a:ext uri="{FF2B5EF4-FFF2-40B4-BE49-F238E27FC236}">
                <a16:creationId xmlns:a16="http://schemas.microsoft.com/office/drawing/2014/main" id="{D0C156E7-0297-4E32-B0A5-7E65AA82E7E5}"/>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8" name="Slide Number Placeholder 5">
            <a:extLst>
              <a:ext uri="{FF2B5EF4-FFF2-40B4-BE49-F238E27FC236}">
                <a16:creationId xmlns:a16="http://schemas.microsoft.com/office/drawing/2014/main" id="{5C40EFE3-DF8A-41B3-9765-ED6DDA345F7E}"/>
              </a:ext>
            </a:extLst>
          </p:cNvPr>
          <p:cNvSpPr>
            <a:spLocks noGrp="1"/>
          </p:cNvSpPr>
          <p:nvPr>
            <p:ph type="sldNum" sz="quarter" idx="12"/>
          </p:nvPr>
        </p:nvSpPr>
        <p:spPr/>
        <p:txBody>
          <a:bodyPr/>
          <a:lstStyle>
            <a:lvl1pPr>
              <a:defRPr/>
            </a:lvl1pPr>
          </a:lstStyle>
          <a:p>
            <a:fld id="{6EE4C08E-58F6-4052-B735-89114155ECE9}" type="slidenum">
              <a:rPr lang="en-GB" altLang="en-US"/>
              <a:pPr/>
              <a:t>‹#›</a:t>
            </a:fld>
            <a:endParaRPr lang="en-GB" altLang="en-US"/>
          </a:p>
        </p:txBody>
      </p:sp>
    </p:spTree>
    <p:extLst>
      <p:ext uri="{BB962C8B-B14F-4D97-AF65-F5344CB8AC3E}">
        <p14:creationId xmlns:p14="http://schemas.microsoft.com/office/powerpoint/2010/main" val="81407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30/10/2019</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793983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30/10/2019</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245333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30/10/2019</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351369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ln/>
        </p:spPr>
        <p:style>
          <a:lnRef idx="2">
            <a:schemeClr val="accent6">
              <a:shade val="50000"/>
            </a:schemeClr>
          </a:lnRef>
          <a:fillRef idx="1">
            <a:schemeClr val="accent6"/>
          </a:fillRef>
          <a:effectRef idx="0">
            <a:schemeClr val="accent6"/>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30/10/2019</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60650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rgbClr val="B43B40"/>
          </a:solidFill>
          <a:ln/>
        </p:spPr>
        <p:style>
          <a:lnRef idx="2">
            <a:schemeClr val="accent6">
              <a:shade val="50000"/>
            </a:schemeClr>
          </a:lnRef>
          <a:fillRef idx="1">
            <a:schemeClr val="accent6"/>
          </a:fillRef>
          <a:effectRef idx="0">
            <a:schemeClr val="accent6"/>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30/10/2019</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3756420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097280" y="286607"/>
            <a:ext cx="10058400" cy="1450757"/>
          </a:xfrm>
          <a:prstGeom prst="rect">
            <a:avLst/>
          </a:prstGeom>
        </p:spPr>
        <p:txBody>
          <a:bodyPr/>
          <a:lstStyle>
            <a:lvl1pPr>
              <a:defRPr>
                <a:solidFill>
                  <a:srgbClr val="50555B"/>
                </a:solidFill>
              </a:defRPr>
            </a:lvl1pPr>
          </a:lstStyle>
          <a:p>
            <a:r>
              <a:rPr lang="en-GB"/>
              <a:t>Click to edit Master title style</a:t>
            </a:r>
            <a:endParaRPr lang="en-US"/>
          </a:p>
        </p:txBody>
      </p:sp>
      <p:sp>
        <p:nvSpPr>
          <p:cNvPr id="11" name="Text Placeholder 2"/>
          <p:cNvSpPr>
            <a:spLocks noGrp="1"/>
          </p:cNvSpPr>
          <p:nvPr>
            <p:ph idx="1"/>
          </p:nvPr>
        </p:nvSpPr>
        <p:spPr>
          <a:xfrm>
            <a:off x="1097280" y="1845734"/>
            <a:ext cx="10058400" cy="4023360"/>
          </a:xfrm>
          <a:prstGeom prst="rect">
            <a:avLst/>
          </a:prstGeom>
        </p:spPr>
        <p:txBody>
          <a:bodyPr rtlCol="0">
            <a:normAutofit/>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BF4D04-A4A6-4B77-BCCD-3C7DB7D1FB84}"/>
              </a:ext>
            </a:extLst>
          </p:cNvPr>
          <p:cNvSpPr>
            <a:spLocks noGrp="1"/>
          </p:cNvSpPr>
          <p:nvPr>
            <p:ph type="dt" sz="half" idx="10"/>
          </p:nvPr>
        </p:nvSpPr>
        <p:spPr/>
        <p:txBody>
          <a:bodyPr/>
          <a:lstStyle>
            <a:lvl1pPr>
              <a:defRPr/>
            </a:lvl1pPr>
          </a:lstStyle>
          <a:p>
            <a:fld id="{36C41759-94D2-459D-9AA9-A23E0FFE0557}" type="datetimeFigureOut">
              <a:rPr lang="en-GB" altLang="en-US"/>
              <a:pPr/>
              <a:t>30/10/2019</a:t>
            </a:fld>
            <a:endParaRPr lang="en-GB" altLang="en-US"/>
          </a:p>
        </p:txBody>
      </p:sp>
      <p:sp>
        <p:nvSpPr>
          <p:cNvPr id="5" name="Footer Placeholder 4">
            <a:extLst>
              <a:ext uri="{FF2B5EF4-FFF2-40B4-BE49-F238E27FC236}">
                <a16:creationId xmlns:a16="http://schemas.microsoft.com/office/drawing/2014/main" id="{CB5D8A77-B5ED-4CCB-9712-337164EB8BB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171415-DA8B-4DFC-AD93-95C615D729B8}"/>
              </a:ext>
            </a:extLst>
          </p:cNvPr>
          <p:cNvSpPr>
            <a:spLocks noGrp="1"/>
          </p:cNvSpPr>
          <p:nvPr>
            <p:ph type="sldNum" sz="quarter" idx="12"/>
          </p:nvPr>
        </p:nvSpPr>
        <p:spPr/>
        <p:txBody>
          <a:bodyPr/>
          <a:lstStyle>
            <a:lvl1pPr>
              <a:defRPr/>
            </a:lvl1pPr>
          </a:lstStyle>
          <a:p>
            <a:fld id="{328353DB-B72D-4381-B9EE-3ABD93C7D063}" type="slidenum">
              <a:rPr lang="en-GB" altLang="en-US"/>
              <a:pPr/>
              <a:t>‹#›</a:t>
            </a:fld>
            <a:endParaRPr lang="en-GB" altLang="en-US"/>
          </a:p>
        </p:txBody>
      </p:sp>
    </p:spTree>
    <p:extLst>
      <p:ext uri="{BB962C8B-B14F-4D97-AF65-F5344CB8AC3E}">
        <p14:creationId xmlns:p14="http://schemas.microsoft.com/office/powerpoint/2010/main" val="2741064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lvl1pPr>
              <a:defRPr>
                <a:solidFill>
                  <a:srgbClr val="50555B"/>
                </a:solidFill>
              </a:defRPr>
            </a:lvl1pPr>
          </a:lstStyle>
          <a:p>
            <a:r>
              <a:rPr lang="en-GB"/>
              <a:t>Click to edit Master title style</a:t>
            </a:r>
            <a:endParaRPr lang="en-US"/>
          </a:p>
        </p:txBody>
      </p:sp>
      <p:sp>
        <p:nvSpPr>
          <p:cNvPr id="3" name="Content Placeholder 2"/>
          <p:cNvSpPr>
            <a:spLocks noGrp="1"/>
          </p:cNvSpPr>
          <p:nvPr>
            <p:ph sz="half" idx="1"/>
          </p:nvPr>
        </p:nvSpPr>
        <p:spPr>
          <a:xfrm>
            <a:off x="1097279" y="1845734"/>
            <a:ext cx="4937760" cy="402336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7920" y="1845735"/>
            <a:ext cx="4937760" cy="402336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22E6090B-4A54-470A-AE3A-C421FDC84FDD}"/>
              </a:ext>
            </a:extLst>
          </p:cNvPr>
          <p:cNvSpPr>
            <a:spLocks noGrp="1"/>
          </p:cNvSpPr>
          <p:nvPr>
            <p:ph type="dt" sz="half" idx="10"/>
          </p:nvPr>
        </p:nvSpPr>
        <p:spPr/>
        <p:txBody>
          <a:bodyPr/>
          <a:lstStyle>
            <a:lvl1pPr>
              <a:defRPr/>
            </a:lvl1pPr>
          </a:lstStyle>
          <a:p>
            <a:fld id="{490F1D93-4EC6-4362-A6E6-45BAD2AD9D19}" type="datetimeFigureOut">
              <a:rPr lang="en-GB" altLang="en-US"/>
              <a:pPr/>
              <a:t>30/10/2019</a:t>
            </a:fld>
            <a:endParaRPr lang="en-GB" altLang="en-US"/>
          </a:p>
        </p:txBody>
      </p:sp>
      <p:sp>
        <p:nvSpPr>
          <p:cNvPr id="6" name="Footer Placeholder 4">
            <a:extLst>
              <a:ext uri="{FF2B5EF4-FFF2-40B4-BE49-F238E27FC236}">
                <a16:creationId xmlns:a16="http://schemas.microsoft.com/office/drawing/2014/main" id="{C518FACF-2CB8-41F4-8B9B-CDEEB3E4245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5525F19-D59F-4B1D-A785-A9DC6FDF2ECA}"/>
              </a:ext>
            </a:extLst>
          </p:cNvPr>
          <p:cNvSpPr>
            <a:spLocks noGrp="1"/>
          </p:cNvSpPr>
          <p:nvPr>
            <p:ph type="sldNum" sz="quarter" idx="12"/>
          </p:nvPr>
        </p:nvSpPr>
        <p:spPr/>
        <p:txBody>
          <a:bodyPr/>
          <a:lstStyle>
            <a:lvl1pPr>
              <a:defRPr/>
            </a:lvl1pPr>
          </a:lstStyle>
          <a:p>
            <a:fld id="{41AACD9C-240D-4324-B793-1B7E4504F4C3}" type="slidenum">
              <a:rPr lang="en-GB" altLang="en-US"/>
              <a:pPr/>
              <a:t>‹#›</a:t>
            </a:fld>
            <a:endParaRPr lang="en-GB" altLang="en-US"/>
          </a:p>
        </p:txBody>
      </p:sp>
    </p:spTree>
    <p:extLst>
      <p:ext uri="{BB962C8B-B14F-4D97-AF65-F5344CB8AC3E}">
        <p14:creationId xmlns:p14="http://schemas.microsoft.com/office/powerpoint/2010/main" val="2720082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lvl1pPr>
              <a:defRPr>
                <a:solidFill>
                  <a:srgbClr val="50555B"/>
                </a:solidFill>
              </a:defRPr>
            </a:lvl1pPr>
          </a:lstStyle>
          <a:p>
            <a:r>
              <a:rPr lang="en-GB"/>
              <a:t>Click to edit Master title style</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870F937-2F83-4084-A8AF-A41431F9E58F}"/>
              </a:ext>
            </a:extLst>
          </p:cNvPr>
          <p:cNvSpPr>
            <a:spLocks noGrp="1"/>
          </p:cNvSpPr>
          <p:nvPr>
            <p:ph type="dt" sz="half" idx="10"/>
          </p:nvPr>
        </p:nvSpPr>
        <p:spPr/>
        <p:txBody>
          <a:bodyPr/>
          <a:lstStyle>
            <a:lvl1pPr>
              <a:defRPr/>
            </a:lvl1pPr>
          </a:lstStyle>
          <a:p>
            <a:fld id="{0830B233-273E-4E7C-9C35-D47562C79BE0}" type="datetimeFigureOut">
              <a:rPr lang="en-GB" altLang="en-US"/>
              <a:pPr/>
              <a:t>30/10/2019</a:t>
            </a:fld>
            <a:endParaRPr lang="en-GB" altLang="en-US"/>
          </a:p>
        </p:txBody>
      </p:sp>
      <p:sp>
        <p:nvSpPr>
          <p:cNvPr id="8" name="Footer Placeholder 4">
            <a:extLst>
              <a:ext uri="{FF2B5EF4-FFF2-40B4-BE49-F238E27FC236}">
                <a16:creationId xmlns:a16="http://schemas.microsoft.com/office/drawing/2014/main" id="{0C0919EB-0D53-4BA1-9A7C-ACBDA0A8658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485C566-E754-4D4E-B39D-96BCA1070FD7}"/>
              </a:ext>
            </a:extLst>
          </p:cNvPr>
          <p:cNvSpPr>
            <a:spLocks noGrp="1"/>
          </p:cNvSpPr>
          <p:nvPr>
            <p:ph type="sldNum" sz="quarter" idx="12"/>
          </p:nvPr>
        </p:nvSpPr>
        <p:spPr/>
        <p:txBody>
          <a:bodyPr/>
          <a:lstStyle>
            <a:lvl1pPr>
              <a:defRPr/>
            </a:lvl1pPr>
          </a:lstStyle>
          <a:p>
            <a:fld id="{4EF3B988-0DA7-41EB-A67C-CCB3F8E1AC34}" type="slidenum">
              <a:rPr lang="en-GB" altLang="en-US"/>
              <a:pPr/>
              <a:t>‹#›</a:t>
            </a:fld>
            <a:endParaRPr lang="en-GB" altLang="en-US"/>
          </a:p>
        </p:txBody>
      </p:sp>
    </p:spTree>
    <p:extLst>
      <p:ext uri="{BB962C8B-B14F-4D97-AF65-F5344CB8AC3E}">
        <p14:creationId xmlns:p14="http://schemas.microsoft.com/office/powerpoint/2010/main" val="81571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41"/>
            <a:ext cx="10058400" cy="1449387"/>
          </a:xfrm>
        </p:spPr>
        <p:txBody>
          <a:bodyPr/>
          <a:lstStyle>
            <a:lvl1pPr>
              <a:defRPr>
                <a:solidFill>
                  <a:srgbClr val="50555B"/>
                </a:solidFill>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B7F993A0-AA5B-4377-B294-6066CAC68887}"/>
              </a:ext>
            </a:extLst>
          </p:cNvPr>
          <p:cNvSpPr>
            <a:spLocks noGrp="1"/>
          </p:cNvSpPr>
          <p:nvPr>
            <p:ph type="dt" sz="half" idx="10"/>
          </p:nvPr>
        </p:nvSpPr>
        <p:spPr/>
        <p:txBody>
          <a:bodyPr/>
          <a:lstStyle>
            <a:lvl1pPr>
              <a:defRPr/>
            </a:lvl1pPr>
          </a:lstStyle>
          <a:p>
            <a:fld id="{20F38B7A-FD64-42A8-9E6D-56EC9AED1BBD}" type="datetimeFigureOut">
              <a:rPr lang="en-GB" altLang="en-US"/>
              <a:pPr/>
              <a:t>30/10/2019</a:t>
            </a:fld>
            <a:endParaRPr lang="en-GB" altLang="en-US"/>
          </a:p>
        </p:txBody>
      </p:sp>
      <p:sp>
        <p:nvSpPr>
          <p:cNvPr id="4" name="Footer Placeholder 4">
            <a:extLst>
              <a:ext uri="{FF2B5EF4-FFF2-40B4-BE49-F238E27FC236}">
                <a16:creationId xmlns:a16="http://schemas.microsoft.com/office/drawing/2014/main" id="{E45978F0-218F-478F-81AA-498532F0357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0F05678-773B-4E64-B740-9003BDA84BE9}"/>
              </a:ext>
            </a:extLst>
          </p:cNvPr>
          <p:cNvSpPr>
            <a:spLocks noGrp="1"/>
          </p:cNvSpPr>
          <p:nvPr>
            <p:ph type="sldNum" sz="quarter" idx="12"/>
          </p:nvPr>
        </p:nvSpPr>
        <p:spPr/>
        <p:txBody>
          <a:bodyPr/>
          <a:lstStyle>
            <a:lvl1pPr>
              <a:defRPr/>
            </a:lvl1pPr>
          </a:lstStyle>
          <a:p>
            <a:fld id="{651CCFDA-B1FC-4CBA-857A-44229217D6A2}" type="slidenum">
              <a:rPr lang="en-GB" altLang="en-US"/>
              <a:pPr/>
              <a:t>‹#›</a:t>
            </a:fld>
            <a:endParaRPr lang="en-GB" altLang="en-US"/>
          </a:p>
        </p:txBody>
      </p:sp>
    </p:spTree>
    <p:extLst>
      <p:ext uri="{BB962C8B-B14F-4D97-AF65-F5344CB8AC3E}">
        <p14:creationId xmlns:p14="http://schemas.microsoft.com/office/powerpoint/2010/main" val="1326206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91E137-579D-4B17-9ACF-B9F84DBFAD59}"/>
              </a:ext>
            </a:extLst>
          </p:cNvPr>
          <p:cNvSpPr/>
          <p:nvPr/>
        </p:nvSpPr>
        <p:spPr>
          <a:xfrm>
            <a:off x="2"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3" descr="F&amp;BF_Sec logo_Set 2.1.png">
            <a:extLst>
              <a:ext uri="{FF2B5EF4-FFF2-40B4-BE49-F238E27FC236}">
                <a16:creationId xmlns:a16="http://schemas.microsoft.com/office/drawing/2014/main" id="{48723844-7070-4E21-9D62-92C0C5F5035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GB"/>
              <a:t>Click to edit Master title style</a:t>
            </a:r>
            <a:endParaRPr lang="en-US"/>
          </a:p>
        </p:txBody>
      </p:sp>
      <p:sp>
        <p:nvSpPr>
          <p:cNvPr id="3" name="Content Placeholder 2"/>
          <p:cNvSpPr>
            <a:spLocks noGrp="1"/>
          </p:cNvSpPr>
          <p:nvPr>
            <p:ph idx="1"/>
          </p:nvPr>
        </p:nvSpPr>
        <p:spPr>
          <a:xfrm>
            <a:off x="4800600" y="731524"/>
            <a:ext cx="6492240" cy="4924213"/>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7" name="Date Placeholder 4">
            <a:extLst>
              <a:ext uri="{FF2B5EF4-FFF2-40B4-BE49-F238E27FC236}">
                <a16:creationId xmlns:a16="http://schemas.microsoft.com/office/drawing/2014/main" id="{DCA5932F-CDE1-49B9-BB69-464F75ADC345}"/>
              </a:ext>
            </a:extLst>
          </p:cNvPr>
          <p:cNvSpPr>
            <a:spLocks noGrp="1"/>
          </p:cNvSpPr>
          <p:nvPr>
            <p:ph type="dt" sz="half" idx="10"/>
          </p:nvPr>
        </p:nvSpPr>
        <p:spPr>
          <a:xfrm>
            <a:off x="465141" y="6459542"/>
            <a:ext cx="2619375" cy="365125"/>
          </a:xfrm>
        </p:spPr>
        <p:txBody>
          <a:bodyPr/>
          <a:lstStyle>
            <a:lvl1pPr>
              <a:defRPr>
                <a:solidFill>
                  <a:schemeClr val="bg1"/>
                </a:solidFill>
              </a:defRPr>
            </a:lvl1pPr>
          </a:lstStyle>
          <a:p>
            <a:fld id="{A5F41612-95D0-446B-AC80-465FAFD0410F}" type="datetimeFigureOut">
              <a:rPr lang="en-GB" altLang="en-US"/>
              <a:pPr/>
              <a:t>30/10/2019</a:t>
            </a:fld>
            <a:endParaRPr lang="en-GB" altLang="en-US"/>
          </a:p>
        </p:txBody>
      </p:sp>
      <p:sp>
        <p:nvSpPr>
          <p:cNvPr id="8" name="Footer Placeholder 5">
            <a:extLst>
              <a:ext uri="{FF2B5EF4-FFF2-40B4-BE49-F238E27FC236}">
                <a16:creationId xmlns:a16="http://schemas.microsoft.com/office/drawing/2014/main" id="{1C01055A-4BCE-45AA-9CD4-ACD801474A17}"/>
              </a:ext>
            </a:extLst>
          </p:cNvPr>
          <p:cNvSpPr>
            <a:spLocks noGrp="1"/>
          </p:cNvSpPr>
          <p:nvPr>
            <p:ph type="ftr" sz="quarter" idx="11"/>
          </p:nvPr>
        </p:nvSpPr>
        <p:spPr>
          <a:xfrm>
            <a:off x="4800601" y="6459542"/>
            <a:ext cx="3716339" cy="365125"/>
          </a:xfrm>
        </p:spPr>
        <p:txBody>
          <a:bodyPr/>
          <a:lstStyle>
            <a:lvl1pPr algn="l">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7BEB786E-8EB6-4F5C-A221-4A99A1B16351}"/>
              </a:ext>
            </a:extLst>
          </p:cNvPr>
          <p:cNvSpPr>
            <a:spLocks noGrp="1"/>
          </p:cNvSpPr>
          <p:nvPr>
            <p:ph type="sldNum" sz="quarter" idx="12"/>
          </p:nvPr>
        </p:nvSpPr>
        <p:spPr/>
        <p:txBody>
          <a:bodyPr/>
          <a:lstStyle>
            <a:lvl1pPr>
              <a:defRPr/>
            </a:lvl1pPr>
          </a:lstStyle>
          <a:p>
            <a:fld id="{0521EAA4-2437-4194-81EC-2E0DE34AB914}" type="slidenum">
              <a:rPr lang="en-GB" altLang="en-US"/>
              <a:pPr/>
              <a:t>‹#›</a:t>
            </a:fld>
            <a:endParaRPr lang="en-GB" altLang="en-US"/>
          </a:p>
        </p:txBody>
      </p:sp>
    </p:spTree>
    <p:extLst>
      <p:ext uri="{BB962C8B-B14F-4D97-AF65-F5344CB8AC3E}">
        <p14:creationId xmlns:p14="http://schemas.microsoft.com/office/powerpoint/2010/main" val="309014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0E044-1861-46E4-92D2-66149009638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BD64F057-0665-4848-B009-A8EE1C0907A7}"/>
              </a:ext>
            </a:extLst>
          </p:cNvPr>
          <p:cNvCxnSpPr/>
          <p:nvPr/>
        </p:nvCxnSpPr>
        <p:spPr>
          <a:xfrm>
            <a:off x="1208088" y="4343400"/>
            <a:ext cx="987583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14" descr="F&amp;BF_Sec logo_Set 2.1.png">
            <a:extLst>
              <a:ext uri="{FF2B5EF4-FFF2-40B4-BE49-F238E27FC236}">
                <a16:creationId xmlns:a16="http://schemas.microsoft.com/office/drawing/2014/main" id="{660069F1-8D52-4ABE-87E4-345C441F0D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1" baseline="0">
                <a:solidFill>
                  <a:srgbClr val="FFFFFF"/>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FFFFFF"/>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AFB2D72C-7663-420E-AF29-80EC3C11BAF2}"/>
              </a:ext>
            </a:extLst>
          </p:cNvPr>
          <p:cNvSpPr>
            <a:spLocks noGrp="1"/>
          </p:cNvSpPr>
          <p:nvPr>
            <p:ph type="dt" sz="half" idx="10"/>
          </p:nvPr>
        </p:nvSpPr>
        <p:spPr/>
        <p:txBody>
          <a:bodyPr/>
          <a:lstStyle>
            <a:lvl1pPr>
              <a:defRPr>
                <a:solidFill>
                  <a:srgbClr val="93E4F1"/>
                </a:solidFill>
              </a:defRPr>
            </a:lvl1pPr>
          </a:lstStyle>
          <a:p>
            <a:fld id="{C531FF0B-FC05-422E-9496-0A954CEC531C}" type="datetimeFigureOut">
              <a:rPr lang="en-GB" altLang="en-US"/>
              <a:pPr/>
              <a:t>30/10/2019</a:t>
            </a:fld>
            <a:endParaRPr lang="en-GB" altLang="en-US"/>
          </a:p>
        </p:txBody>
      </p:sp>
      <p:sp>
        <p:nvSpPr>
          <p:cNvPr id="8" name="Footer Placeholder 4">
            <a:extLst>
              <a:ext uri="{FF2B5EF4-FFF2-40B4-BE49-F238E27FC236}">
                <a16:creationId xmlns:a16="http://schemas.microsoft.com/office/drawing/2014/main" id="{A4545F7A-EA4F-456D-90DC-14758EC5262F}"/>
              </a:ext>
            </a:extLst>
          </p:cNvPr>
          <p:cNvSpPr>
            <a:spLocks noGrp="1"/>
          </p:cNvSpPr>
          <p:nvPr>
            <p:ph type="ftr" sz="quarter" idx="11"/>
          </p:nvPr>
        </p:nvSpPr>
        <p:spPr/>
        <p:txBody>
          <a:bodyPr/>
          <a:lstStyle>
            <a:lvl1pPr>
              <a:defRPr>
                <a:solidFill>
                  <a:schemeClr val="bg2">
                    <a:lumMod val="40000"/>
                    <a:lumOff val="60000"/>
                  </a:schemeClr>
                </a:solidFill>
              </a:defRPr>
            </a:lvl1pPr>
          </a:lstStyle>
          <a:p>
            <a:pPr>
              <a:defRPr/>
            </a:pPr>
            <a:endParaRPr lang="en-GB"/>
          </a:p>
        </p:txBody>
      </p:sp>
      <p:sp>
        <p:nvSpPr>
          <p:cNvPr id="9" name="Slide Number Placeholder 5">
            <a:extLst>
              <a:ext uri="{FF2B5EF4-FFF2-40B4-BE49-F238E27FC236}">
                <a16:creationId xmlns:a16="http://schemas.microsoft.com/office/drawing/2014/main" id="{5AA312C8-418B-4C00-BBB4-6358E42C09C7}"/>
              </a:ext>
            </a:extLst>
          </p:cNvPr>
          <p:cNvSpPr>
            <a:spLocks noGrp="1"/>
          </p:cNvSpPr>
          <p:nvPr>
            <p:ph type="sldNum" sz="quarter" idx="12"/>
          </p:nvPr>
        </p:nvSpPr>
        <p:spPr/>
        <p:txBody>
          <a:bodyPr/>
          <a:lstStyle>
            <a:lvl1pPr>
              <a:defRPr>
                <a:solidFill>
                  <a:srgbClr val="93E4F1"/>
                </a:solidFill>
              </a:defRPr>
            </a:lvl1pPr>
          </a:lstStyle>
          <a:p>
            <a:fld id="{90991E99-7AE8-4E46-8DFC-29C899CECA08}" type="slidenum">
              <a:rPr lang="en-GB" altLang="en-US"/>
              <a:pPr/>
              <a:t>‹#›</a:t>
            </a:fld>
            <a:endParaRPr lang="en-GB" altLang="en-US"/>
          </a:p>
        </p:txBody>
      </p:sp>
    </p:spTree>
    <p:extLst>
      <p:ext uri="{BB962C8B-B14F-4D97-AF65-F5344CB8AC3E}">
        <p14:creationId xmlns:p14="http://schemas.microsoft.com/office/powerpoint/2010/main" val="3791799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30/10/2019</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480607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30/10/2019</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889366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30/10/2019</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3349079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555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lIns="45720" tIns="0" rIns="45720" bIns="0"/>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6D1800-F702-4A13-8B3C-7867CC5D30B2}"/>
              </a:ext>
            </a:extLst>
          </p:cNvPr>
          <p:cNvSpPr>
            <a:spLocks noGrp="1"/>
          </p:cNvSpPr>
          <p:nvPr>
            <p:ph type="dt" sz="half" idx="10"/>
          </p:nvPr>
        </p:nvSpPr>
        <p:spPr/>
        <p:txBody>
          <a:bodyPr/>
          <a:lstStyle>
            <a:lvl1pPr>
              <a:defRPr/>
            </a:lvl1pPr>
          </a:lstStyle>
          <a:p>
            <a:fld id="{3D73E7C7-952C-4781-B213-FF15A22B7CE9}" type="datetimeFigureOut">
              <a:rPr lang="en-GB" altLang="en-US"/>
              <a:pPr/>
              <a:t>30/10/2019</a:t>
            </a:fld>
            <a:endParaRPr lang="en-GB" altLang="en-US"/>
          </a:p>
        </p:txBody>
      </p:sp>
      <p:sp>
        <p:nvSpPr>
          <p:cNvPr id="5" name="Footer Placeholder 4">
            <a:extLst>
              <a:ext uri="{FF2B5EF4-FFF2-40B4-BE49-F238E27FC236}">
                <a16:creationId xmlns:a16="http://schemas.microsoft.com/office/drawing/2014/main" id="{A3EA265F-22BE-4AC8-ABC1-9E323B6DD53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0521CC-8345-4401-B587-3CE99B9ADE61}"/>
              </a:ext>
            </a:extLst>
          </p:cNvPr>
          <p:cNvSpPr>
            <a:spLocks noGrp="1"/>
          </p:cNvSpPr>
          <p:nvPr>
            <p:ph type="sldNum" sz="quarter" idx="12"/>
          </p:nvPr>
        </p:nvSpPr>
        <p:spPr/>
        <p:txBody>
          <a:bodyPr/>
          <a:lstStyle>
            <a:lvl1pPr>
              <a:defRPr/>
            </a:lvl1pPr>
          </a:lstStyle>
          <a:p>
            <a:fld id="{B8959E28-6F7D-445B-ACBB-39B75D4C4F3F}" type="slidenum">
              <a:rPr lang="en-GB" altLang="en-US"/>
              <a:pPr/>
              <a:t>‹#›</a:t>
            </a:fld>
            <a:endParaRPr lang="en-GB" altLang="en-US"/>
          </a:p>
        </p:txBody>
      </p:sp>
    </p:spTree>
    <p:extLst>
      <p:ext uri="{BB962C8B-B14F-4D97-AF65-F5344CB8AC3E}">
        <p14:creationId xmlns:p14="http://schemas.microsoft.com/office/powerpoint/2010/main" val="3263824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50F3D9-0A19-4D87-AF72-D1ED11000C34}"/>
              </a:ext>
            </a:extLst>
          </p:cNvPr>
          <p:cNvSpPr/>
          <p:nvPr userDrawn="1"/>
        </p:nvSpPr>
        <p:spPr>
          <a:xfrm>
            <a:off x="10202866" y="0"/>
            <a:ext cx="198913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495CAAA-A6BC-430D-9468-4A4584285E1B}"/>
              </a:ext>
            </a:extLst>
          </p:cNvPr>
          <p:cNvSpPr/>
          <p:nvPr/>
        </p:nvSpPr>
        <p:spPr>
          <a:xfrm>
            <a:off x="3178" y="6400800"/>
            <a:ext cx="12188825" cy="457200"/>
          </a:xfrm>
          <a:prstGeom prst="rect">
            <a:avLst/>
          </a:prstGeom>
          <a:solidFill>
            <a:srgbClr val="189FB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57614742-8C35-488B-BEB5-4A38EEE9BE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238068" y="414782"/>
            <a:ext cx="1888067" cy="5757421"/>
          </a:xfrm>
        </p:spPr>
        <p:txBody>
          <a:bodyPr vert="eaVert"/>
          <a:lstStyle>
            <a:lvl1pPr>
              <a:defRPr>
                <a:solidFill>
                  <a:srgbClr val="50555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1" y="414778"/>
            <a:ext cx="7272867" cy="5757422"/>
          </a:xfrm>
        </p:spPr>
        <p:txBody>
          <a:bodyPr vert="eaVert" lIns="45720" tIns="0" rIns="45720" bIns="0"/>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633915D7-58CC-415D-AB7C-37D7B8787BDF}"/>
              </a:ext>
            </a:extLst>
          </p:cNvPr>
          <p:cNvSpPr>
            <a:spLocks noGrp="1"/>
          </p:cNvSpPr>
          <p:nvPr>
            <p:ph type="dt" sz="half" idx="10"/>
          </p:nvPr>
        </p:nvSpPr>
        <p:spPr/>
        <p:txBody>
          <a:bodyPr/>
          <a:lstStyle>
            <a:lvl1pPr>
              <a:defRPr>
                <a:solidFill>
                  <a:srgbClr val="50555B"/>
                </a:solidFill>
              </a:defRPr>
            </a:lvl1pPr>
          </a:lstStyle>
          <a:p>
            <a:fld id="{DF253B9C-06CD-471A-B781-B7F5B59677AF}" type="datetimeFigureOut">
              <a:rPr lang="en-GB" altLang="en-US"/>
              <a:pPr/>
              <a:t>30/10/2019</a:t>
            </a:fld>
            <a:endParaRPr lang="en-GB" altLang="en-US"/>
          </a:p>
        </p:txBody>
      </p:sp>
      <p:sp>
        <p:nvSpPr>
          <p:cNvPr id="8" name="Footer Placeholder 4">
            <a:extLst>
              <a:ext uri="{FF2B5EF4-FFF2-40B4-BE49-F238E27FC236}">
                <a16:creationId xmlns:a16="http://schemas.microsoft.com/office/drawing/2014/main" id="{1AF9BE7D-6ED8-4940-B821-1CFF7FB07165}"/>
              </a:ext>
            </a:extLst>
          </p:cNvPr>
          <p:cNvSpPr>
            <a:spLocks noGrp="1"/>
          </p:cNvSpPr>
          <p:nvPr>
            <p:ph type="ftr" sz="quarter" idx="11"/>
          </p:nvPr>
        </p:nvSpPr>
        <p:spPr/>
        <p:txBody>
          <a:bodyPr/>
          <a:lstStyle>
            <a:lvl1pPr>
              <a:defRPr>
                <a:solidFill>
                  <a:srgbClr val="50555B"/>
                </a:solidFill>
              </a:defRPr>
            </a:lvl1pPr>
          </a:lstStyle>
          <a:p>
            <a:pPr>
              <a:defRPr/>
            </a:pPr>
            <a:endParaRPr lang="en-GB"/>
          </a:p>
        </p:txBody>
      </p:sp>
      <p:sp>
        <p:nvSpPr>
          <p:cNvPr id="9" name="Slide Number Placeholder 5">
            <a:extLst>
              <a:ext uri="{FF2B5EF4-FFF2-40B4-BE49-F238E27FC236}">
                <a16:creationId xmlns:a16="http://schemas.microsoft.com/office/drawing/2014/main" id="{D9D69A57-C8DC-4D8A-BCD2-2AE4CC0C0F39}"/>
              </a:ext>
            </a:extLst>
          </p:cNvPr>
          <p:cNvSpPr>
            <a:spLocks noGrp="1"/>
          </p:cNvSpPr>
          <p:nvPr>
            <p:ph type="sldNum" sz="quarter" idx="12"/>
          </p:nvPr>
        </p:nvSpPr>
        <p:spPr/>
        <p:txBody>
          <a:bodyPr/>
          <a:lstStyle>
            <a:lvl1pPr>
              <a:defRPr>
                <a:solidFill>
                  <a:srgbClr val="50555B"/>
                </a:solidFill>
              </a:defRPr>
            </a:lvl1pPr>
          </a:lstStyle>
          <a:p>
            <a:fld id="{BB7CC736-F1E8-4422-9DEF-F8C5D1C03BC3}" type="slidenum">
              <a:rPr lang="en-GB" altLang="en-US"/>
              <a:pPr/>
              <a:t>‹#›</a:t>
            </a:fld>
            <a:endParaRPr lang="en-GB" altLang="en-US"/>
          </a:p>
        </p:txBody>
      </p:sp>
    </p:spTree>
    <p:extLst>
      <p:ext uri="{BB962C8B-B14F-4D97-AF65-F5344CB8AC3E}">
        <p14:creationId xmlns:p14="http://schemas.microsoft.com/office/powerpoint/2010/main" val="273633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B0C9C7-690A-4D76-8CB7-AFD3A34C3D5D}"/>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13" descr="F&amp;BF_Sec logo_Set 2.1.png">
            <a:extLst>
              <a:ext uri="{FF2B5EF4-FFF2-40B4-BE49-F238E27FC236}">
                <a16:creationId xmlns:a16="http://schemas.microsoft.com/office/drawing/2014/main" id="{BCE27A84-43E3-4BB6-8CA4-3237B9A7EE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CE48448-A261-4546-9F2A-FE42D0523946}"/>
              </a:ext>
            </a:extLst>
          </p:cNvPr>
          <p:cNvCxnSpPr/>
          <p:nvPr userDrawn="1"/>
        </p:nvCxnSpPr>
        <p:spPr>
          <a:xfrm>
            <a:off x="5875340" y="3802063"/>
            <a:ext cx="528478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15" descr="Page background9.png">
            <a:extLst>
              <a:ext uri="{FF2B5EF4-FFF2-40B4-BE49-F238E27FC236}">
                <a16:creationId xmlns:a16="http://schemas.microsoft.com/office/drawing/2014/main" id="{A92C489F-AD8E-4581-96C6-DD8E34B2CA50}"/>
              </a:ext>
            </a:extLst>
          </p:cNvPr>
          <p:cNvPicPr>
            <a:picLocks noChangeAspect="1"/>
          </p:cNvPicPr>
          <p:nvPr userDrawn="1"/>
        </p:nvPicPr>
        <p:blipFill>
          <a:blip r:embed="rId3">
            <a:extLst>
              <a:ext uri="{28A0092B-C50C-407E-A947-70E740481C1C}">
                <a14:useLocalDpi xmlns:a14="http://schemas.microsoft.com/office/drawing/2010/main" val="0"/>
              </a:ext>
            </a:extLst>
          </a:blip>
          <a:srcRect r="54710" b="18147"/>
          <a:stretch>
            <a:fillRect/>
          </a:stretch>
        </p:blipFill>
        <p:spPr bwMode="auto">
          <a:xfrm>
            <a:off x="1" y="0"/>
            <a:ext cx="5519739"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69300" y="1262223"/>
            <a:ext cx="5386381" cy="2528577"/>
          </a:xfrm>
        </p:spPr>
        <p:txBody>
          <a:bodyPr/>
          <a:lstStyle>
            <a:lvl1pPr algn="l">
              <a:lnSpc>
                <a:spcPct val="85000"/>
              </a:lnSpc>
              <a:defRPr sz="5400" spc="-51" baseline="0">
                <a:solidFill>
                  <a:srgbClr val="FFFFFF"/>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5769299" y="3898287"/>
            <a:ext cx="5404640" cy="1143000"/>
          </a:xfrm>
        </p:spPr>
        <p:txBody>
          <a:bodyPr lIns="91440" rIns="91440">
            <a:normAutofit/>
          </a:bodyPr>
          <a:lstStyle>
            <a:lvl1pPr marL="0" indent="0" algn="l">
              <a:buNone/>
              <a:defRPr sz="1600" cap="all" spc="200" baseline="0">
                <a:solidFill>
                  <a:srgbClr val="FFFFFF"/>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8" name="Date Placeholder 3">
            <a:extLst>
              <a:ext uri="{FF2B5EF4-FFF2-40B4-BE49-F238E27FC236}">
                <a16:creationId xmlns:a16="http://schemas.microsoft.com/office/drawing/2014/main" id="{A416D1D0-709A-4E28-882F-685119317508}"/>
              </a:ext>
            </a:extLst>
          </p:cNvPr>
          <p:cNvSpPr>
            <a:spLocks noGrp="1"/>
          </p:cNvSpPr>
          <p:nvPr>
            <p:ph type="dt" sz="half" idx="10"/>
          </p:nvPr>
        </p:nvSpPr>
        <p:spPr/>
        <p:txBody>
          <a:bodyPr/>
          <a:lstStyle>
            <a:lvl1pPr>
              <a:defRPr>
                <a:solidFill>
                  <a:srgbClr val="93E4F1"/>
                </a:solidFill>
              </a:defRPr>
            </a:lvl1pPr>
          </a:lstStyle>
          <a:p>
            <a:fld id="{D576D94D-10B4-4127-A4B5-A4B8DE3B3C50}" type="datetimeFigureOut">
              <a:rPr lang="en-GB" altLang="en-US"/>
              <a:pPr/>
              <a:t>30/10/2019</a:t>
            </a:fld>
            <a:endParaRPr lang="en-GB" altLang="en-US"/>
          </a:p>
        </p:txBody>
      </p:sp>
      <p:sp>
        <p:nvSpPr>
          <p:cNvPr id="9" name="Footer Placeholder 4">
            <a:extLst>
              <a:ext uri="{FF2B5EF4-FFF2-40B4-BE49-F238E27FC236}">
                <a16:creationId xmlns:a16="http://schemas.microsoft.com/office/drawing/2014/main" id="{65B42840-86CA-44A5-915E-777CD128359F}"/>
              </a:ext>
            </a:extLst>
          </p:cNvPr>
          <p:cNvSpPr>
            <a:spLocks noGrp="1"/>
          </p:cNvSpPr>
          <p:nvPr>
            <p:ph type="ftr" sz="quarter" idx="11"/>
          </p:nvPr>
        </p:nvSpPr>
        <p:spPr/>
        <p:txBody>
          <a:bodyPr/>
          <a:lstStyle>
            <a:lvl1pPr>
              <a:defRPr>
                <a:solidFill>
                  <a:schemeClr val="bg2">
                    <a:lumMod val="40000"/>
                    <a:lumOff val="60000"/>
                  </a:schemeClr>
                </a:solidFill>
              </a:defRPr>
            </a:lvl1pPr>
          </a:lstStyle>
          <a:p>
            <a:pPr>
              <a:defRPr/>
            </a:pPr>
            <a:endParaRPr lang="en-GB"/>
          </a:p>
        </p:txBody>
      </p:sp>
      <p:sp>
        <p:nvSpPr>
          <p:cNvPr id="10" name="Slide Number Placeholder 5">
            <a:extLst>
              <a:ext uri="{FF2B5EF4-FFF2-40B4-BE49-F238E27FC236}">
                <a16:creationId xmlns:a16="http://schemas.microsoft.com/office/drawing/2014/main" id="{CBFCFACA-6390-440D-A5C4-FB39F8E66FBE}"/>
              </a:ext>
            </a:extLst>
          </p:cNvPr>
          <p:cNvSpPr>
            <a:spLocks noGrp="1"/>
          </p:cNvSpPr>
          <p:nvPr>
            <p:ph type="sldNum" sz="quarter" idx="12"/>
          </p:nvPr>
        </p:nvSpPr>
        <p:spPr/>
        <p:txBody>
          <a:bodyPr/>
          <a:lstStyle>
            <a:lvl1pPr>
              <a:defRPr>
                <a:solidFill>
                  <a:srgbClr val="93E4F1"/>
                </a:solidFill>
              </a:defRPr>
            </a:lvl1pPr>
          </a:lstStyle>
          <a:p>
            <a:fld id="{1C94E93F-474C-450D-BC48-EF1F10851B51}" type="slidenum">
              <a:rPr lang="en-GB" altLang="en-US"/>
              <a:pPr/>
              <a:t>‹#›</a:t>
            </a:fld>
            <a:endParaRPr lang="en-GB" altLang="en-US"/>
          </a:p>
        </p:txBody>
      </p:sp>
    </p:spTree>
    <p:extLst>
      <p:ext uri="{BB962C8B-B14F-4D97-AF65-F5344CB8AC3E}">
        <p14:creationId xmlns:p14="http://schemas.microsoft.com/office/powerpoint/2010/main" val="418126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3" name="Picture 12" descr="Page background1.jpg">
            <a:extLst>
              <a:ext uri="{FF2B5EF4-FFF2-40B4-BE49-F238E27FC236}">
                <a16:creationId xmlns:a16="http://schemas.microsoft.com/office/drawing/2014/main" id="{0DFECB01-38F4-4E29-9FAB-A575709A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F71FB3C2-F4CC-476C-8907-876EB7E73C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05007" y="2477980"/>
            <a:ext cx="3575860" cy="2640596"/>
          </a:xfrm>
        </p:spPr>
        <p:txBody>
          <a:bodyPr anchor="ctr"/>
          <a:lstStyle>
            <a:lvl1pPr algn="ctr">
              <a:lnSpc>
                <a:spcPct val="85000"/>
              </a:lnSpc>
              <a:defRPr sz="30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68A1F13-6376-4678-A56C-3549BD163D76}"/>
              </a:ext>
            </a:extLst>
          </p:cNvPr>
          <p:cNvSpPr>
            <a:spLocks noGrp="1"/>
          </p:cNvSpPr>
          <p:nvPr>
            <p:ph type="dt" sz="half" idx="10"/>
          </p:nvPr>
        </p:nvSpPr>
        <p:spPr/>
        <p:txBody>
          <a:bodyPr/>
          <a:lstStyle>
            <a:lvl1pPr>
              <a:defRPr>
                <a:solidFill>
                  <a:srgbClr val="80868F"/>
                </a:solidFill>
              </a:defRPr>
            </a:lvl1pPr>
          </a:lstStyle>
          <a:p>
            <a:fld id="{A7481786-D9FC-47B9-972D-4B5CC7D0754C}" type="datetimeFigureOut">
              <a:rPr lang="en-GB" altLang="en-US"/>
              <a:pPr/>
              <a:t>30/10/2019</a:t>
            </a:fld>
            <a:endParaRPr lang="en-GB" altLang="en-US"/>
          </a:p>
        </p:txBody>
      </p:sp>
      <p:sp>
        <p:nvSpPr>
          <p:cNvPr id="6" name="Footer Placeholder 4">
            <a:extLst>
              <a:ext uri="{FF2B5EF4-FFF2-40B4-BE49-F238E27FC236}">
                <a16:creationId xmlns:a16="http://schemas.microsoft.com/office/drawing/2014/main" id="{767ABA71-CA0B-4005-A782-A7D8C6ACCCBB}"/>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31A1A4B8-4E71-4B93-A541-A1F73AB879DF}"/>
              </a:ext>
            </a:extLst>
          </p:cNvPr>
          <p:cNvSpPr>
            <a:spLocks noGrp="1"/>
          </p:cNvSpPr>
          <p:nvPr>
            <p:ph type="sldNum" sz="quarter" idx="12"/>
          </p:nvPr>
        </p:nvSpPr>
        <p:spPr/>
        <p:txBody>
          <a:bodyPr/>
          <a:lstStyle>
            <a:lvl1pPr>
              <a:defRPr>
                <a:solidFill>
                  <a:srgbClr val="80868F"/>
                </a:solidFill>
              </a:defRPr>
            </a:lvl1pPr>
          </a:lstStyle>
          <a:p>
            <a:fld id="{E077A805-F909-4329-A2EA-7660E55A82D7}" type="slidenum">
              <a:rPr lang="en-GB" altLang="en-US"/>
              <a:pPr/>
              <a:t>‹#›</a:t>
            </a:fld>
            <a:endParaRPr lang="en-GB" altLang="en-US"/>
          </a:p>
        </p:txBody>
      </p:sp>
    </p:spTree>
    <p:extLst>
      <p:ext uri="{BB962C8B-B14F-4D97-AF65-F5344CB8AC3E}">
        <p14:creationId xmlns:p14="http://schemas.microsoft.com/office/powerpoint/2010/main" val="244162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12" descr="Page background1.jpg">
            <a:extLst>
              <a:ext uri="{FF2B5EF4-FFF2-40B4-BE49-F238E27FC236}">
                <a16:creationId xmlns:a16="http://schemas.microsoft.com/office/drawing/2014/main" id="{0DFECB01-38F4-4E29-9FAB-A575709AEE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227"/>
          <a:stretch/>
        </p:blipFill>
        <p:spPr bwMode="auto">
          <a:xfrm>
            <a:off x="1371603" y="9270"/>
            <a:ext cx="108203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F71FB3C2-F4CC-476C-8907-876EB7E73C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05007" y="2477980"/>
            <a:ext cx="3575860" cy="2640596"/>
          </a:xfrm>
        </p:spPr>
        <p:txBody>
          <a:bodyPr anchor="ctr"/>
          <a:lstStyle>
            <a:lvl1pPr algn="ctr">
              <a:lnSpc>
                <a:spcPct val="85000"/>
              </a:lnSpc>
              <a:defRPr sz="30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68A1F13-6376-4678-A56C-3549BD163D76}"/>
              </a:ext>
            </a:extLst>
          </p:cNvPr>
          <p:cNvSpPr>
            <a:spLocks noGrp="1"/>
          </p:cNvSpPr>
          <p:nvPr>
            <p:ph type="dt" sz="half" idx="10"/>
          </p:nvPr>
        </p:nvSpPr>
        <p:spPr/>
        <p:txBody>
          <a:bodyPr/>
          <a:lstStyle>
            <a:lvl1pPr>
              <a:defRPr>
                <a:solidFill>
                  <a:srgbClr val="80868F"/>
                </a:solidFill>
              </a:defRPr>
            </a:lvl1pPr>
          </a:lstStyle>
          <a:p>
            <a:fld id="{A7481786-D9FC-47B9-972D-4B5CC7D0754C}" type="datetimeFigureOut">
              <a:rPr lang="en-GB" altLang="en-US"/>
              <a:pPr/>
              <a:t>30/10/2019</a:t>
            </a:fld>
            <a:endParaRPr lang="en-GB" altLang="en-US"/>
          </a:p>
        </p:txBody>
      </p:sp>
      <p:sp>
        <p:nvSpPr>
          <p:cNvPr id="6" name="Footer Placeholder 4">
            <a:extLst>
              <a:ext uri="{FF2B5EF4-FFF2-40B4-BE49-F238E27FC236}">
                <a16:creationId xmlns:a16="http://schemas.microsoft.com/office/drawing/2014/main" id="{767ABA71-CA0B-4005-A782-A7D8C6ACCCBB}"/>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31A1A4B8-4E71-4B93-A541-A1F73AB879DF}"/>
              </a:ext>
            </a:extLst>
          </p:cNvPr>
          <p:cNvSpPr>
            <a:spLocks noGrp="1"/>
          </p:cNvSpPr>
          <p:nvPr>
            <p:ph type="sldNum" sz="quarter" idx="12"/>
          </p:nvPr>
        </p:nvSpPr>
        <p:spPr/>
        <p:txBody>
          <a:bodyPr/>
          <a:lstStyle>
            <a:lvl1pPr>
              <a:defRPr>
                <a:solidFill>
                  <a:srgbClr val="80868F"/>
                </a:solidFill>
              </a:defRPr>
            </a:lvl1pPr>
          </a:lstStyle>
          <a:p>
            <a:fld id="{E077A805-F909-4329-A2EA-7660E55A82D7}" type="slidenum">
              <a:rPr lang="en-GB" altLang="en-US"/>
              <a:pPr/>
              <a:t>‹#›</a:t>
            </a:fld>
            <a:endParaRPr lang="en-GB" altLang="en-US"/>
          </a:p>
        </p:txBody>
      </p:sp>
    </p:spTree>
    <p:extLst>
      <p:ext uri="{BB962C8B-B14F-4D97-AF65-F5344CB8AC3E}">
        <p14:creationId xmlns:p14="http://schemas.microsoft.com/office/powerpoint/2010/main" val="237779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3" name="Picture 12" descr="Page background2.jpg">
            <a:extLst>
              <a:ext uri="{FF2B5EF4-FFF2-40B4-BE49-F238E27FC236}">
                <a16:creationId xmlns:a16="http://schemas.microsoft.com/office/drawing/2014/main" id="{B2196DB7-32A7-4251-9757-BF7D295233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EC5785E2-3B86-48CB-93F8-948EB3EEEAD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77766" y="1246737"/>
            <a:ext cx="4584463" cy="2927111"/>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D52AD92C-D439-4D5A-9ED4-B46D9F4011D8}"/>
              </a:ext>
            </a:extLst>
          </p:cNvPr>
          <p:cNvSpPr>
            <a:spLocks noGrp="1"/>
          </p:cNvSpPr>
          <p:nvPr>
            <p:ph type="dt" sz="half" idx="10"/>
          </p:nvPr>
        </p:nvSpPr>
        <p:spPr/>
        <p:txBody>
          <a:bodyPr/>
          <a:lstStyle>
            <a:lvl1pPr>
              <a:defRPr>
                <a:solidFill>
                  <a:srgbClr val="80868F"/>
                </a:solidFill>
              </a:defRPr>
            </a:lvl1pPr>
          </a:lstStyle>
          <a:p>
            <a:fld id="{02B4A9A5-E4BB-40B1-A7D9-01074BA742DD}" type="datetimeFigureOut">
              <a:rPr lang="en-GB" altLang="en-US"/>
              <a:pPr/>
              <a:t>30/10/2019</a:t>
            </a:fld>
            <a:endParaRPr lang="en-GB" altLang="en-US"/>
          </a:p>
        </p:txBody>
      </p:sp>
      <p:sp>
        <p:nvSpPr>
          <p:cNvPr id="6" name="Footer Placeholder 4">
            <a:extLst>
              <a:ext uri="{FF2B5EF4-FFF2-40B4-BE49-F238E27FC236}">
                <a16:creationId xmlns:a16="http://schemas.microsoft.com/office/drawing/2014/main" id="{960AB70C-6E37-44DE-8DAC-10AD2A869F22}"/>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94504F75-0462-4299-871C-E31B77E1AE74}"/>
              </a:ext>
            </a:extLst>
          </p:cNvPr>
          <p:cNvSpPr>
            <a:spLocks noGrp="1"/>
          </p:cNvSpPr>
          <p:nvPr>
            <p:ph type="sldNum" sz="quarter" idx="12"/>
          </p:nvPr>
        </p:nvSpPr>
        <p:spPr/>
        <p:txBody>
          <a:bodyPr/>
          <a:lstStyle>
            <a:lvl1pPr>
              <a:defRPr>
                <a:solidFill>
                  <a:srgbClr val="80868F"/>
                </a:solidFill>
              </a:defRPr>
            </a:lvl1pPr>
          </a:lstStyle>
          <a:p>
            <a:fld id="{F99A742C-6D38-4E6B-8151-DA36F680735F}" type="slidenum">
              <a:rPr lang="en-GB" altLang="en-US"/>
              <a:pPr/>
              <a:t>‹#›</a:t>
            </a:fld>
            <a:endParaRPr lang="en-GB" altLang="en-US"/>
          </a:p>
        </p:txBody>
      </p:sp>
    </p:spTree>
    <p:extLst>
      <p:ext uri="{BB962C8B-B14F-4D97-AF65-F5344CB8AC3E}">
        <p14:creationId xmlns:p14="http://schemas.microsoft.com/office/powerpoint/2010/main" val="343722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12" descr="Page background4.jpg">
            <a:extLst>
              <a:ext uri="{FF2B5EF4-FFF2-40B4-BE49-F238E27FC236}">
                <a16:creationId xmlns:a16="http://schemas.microsoft.com/office/drawing/2014/main" id="{29BF071B-7B08-45E0-8060-A8232A438F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4471D279-DB81-423E-8AF5-5472476CA3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76371" y="1579716"/>
            <a:ext cx="4599952" cy="2927111"/>
          </a:xfrm>
        </p:spPr>
        <p:txBody>
          <a:bodyPr anchor="ctr"/>
          <a:lstStyle>
            <a:lvl1pPr algn="l">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29A7A518-C453-403A-BE8E-0770CE92B959}"/>
              </a:ext>
            </a:extLst>
          </p:cNvPr>
          <p:cNvSpPr>
            <a:spLocks noGrp="1"/>
          </p:cNvSpPr>
          <p:nvPr>
            <p:ph type="dt" sz="half" idx="10"/>
          </p:nvPr>
        </p:nvSpPr>
        <p:spPr/>
        <p:txBody>
          <a:bodyPr/>
          <a:lstStyle>
            <a:lvl1pPr>
              <a:defRPr>
                <a:solidFill>
                  <a:srgbClr val="5DD6EA"/>
                </a:solidFill>
              </a:defRPr>
            </a:lvl1pPr>
          </a:lstStyle>
          <a:p>
            <a:fld id="{1D57C8DA-0CCA-448C-848C-ADE81CC3D83A}" type="datetimeFigureOut">
              <a:rPr lang="en-GB" altLang="en-US"/>
              <a:pPr/>
              <a:t>30/10/2019</a:t>
            </a:fld>
            <a:endParaRPr lang="en-GB" altLang="en-US"/>
          </a:p>
        </p:txBody>
      </p:sp>
      <p:sp>
        <p:nvSpPr>
          <p:cNvPr id="6" name="Footer Placeholder 4">
            <a:extLst>
              <a:ext uri="{FF2B5EF4-FFF2-40B4-BE49-F238E27FC236}">
                <a16:creationId xmlns:a16="http://schemas.microsoft.com/office/drawing/2014/main" id="{A5CFE1F1-6434-4646-AE39-690F9D10FDD7}"/>
              </a:ext>
            </a:extLst>
          </p:cNvPr>
          <p:cNvSpPr>
            <a:spLocks noGrp="1"/>
          </p:cNvSpPr>
          <p:nvPr>
            <p:ph type="ftr" sz="quarter" idx="11"/>
          </p:nvPr>
        </p:nvSpPr>
        <p:spPr/>
        <p:txBody>
          <a:bodyPr/>
          <a:lstStyle>
            <a:lvl1pPr>
              <a:defRPr>
                <a:solidFill>
                  <a:schemeClr val="bg2">
                    <a:lumMod val="60000"/>
                    <a:lumOff val="4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BB7DD049-5285-4909-81DD-1723AD2BDB3A}"/>
              </a:ext>
            </a:extLst>
          </p:cNvPr>
          <p:cNvSpPr>
            <a:spLocks noGrp="1"/>
          </p:cNvSpPr>
          <p:nvPr>
            <p:ph type="sldNum" sz="quarter" idx="12"/>
          </p:nvPr>
        </p:nvSpPr>
        <p:spPr/>
        <p:txBody>
          <a:bodyPr/>
          <a:lstStyle>
            <a:lvl1pPr>
              <a:defRPr>
                <a:solidFill>
                  <a:srgbClr val="5DD6EA"/>
                </a:solidFill>
              </a:defRPr>
            </a:lvl1pPr>
          </a:lstStyle>
          <a:p>
            <a:fld id="{B09A7BFD-80D3-4A03-A541-5CD13044E194}" type="slidenum">
              <a:rPr lang="en-GB" altLang="en-US"/>
              <a:pPr/>
              <a:t>‹#›</a:t>
            </a:fld>
            <a:endParaRPr lang="en-GB" altLang="en-US"/>
          </a:p>
        </p:txBody>
      </p:sp>
    </p:spTree>
    <p:extLst>
      <p:ext uri="{BB962C8B-B14F-4D97-AF65-F5344CB8AC3E}">
        <p14:creationId xmlns:p14="http://schemas.microsoft.com/office/powerpoint/2010/main" val="15873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3" name="Picture 12" descr="Page background6.jpg">
            <a:extLst>
              <a:ext uri="{FF2B5EF4-FFF2-40B4-BE49-F238E27FC236}">
                <a16:creationId xmlns:a16="http://schemas.microsoft.com/office/drawing/2014/main" id="{D4A2258C-B6F8-4E77-B042-399DBC3A5A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D9350C27-CBA7-41C2-8AA4-8A9899D587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1239046" y="1312300"/>
            <a:ext cx="6195220" cy="2640596"/>
          </a:xfrm>
        </p:spPr>
        <p:txBody>
          <a:bodyPr anchor="ctr"/>
          <a:lstStyle>
            <a:lvl1pPr algn="ctr">
              <a:lnSpc>
                <a:spcPct val="85000"/>
              </a:lnSpc>
              <a:defRPr sz="32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658FBE84-51B9-4CF2-B063-ED65276A3CFF}"/>
              </a:ext>
            </a:extLst>
          </p:cNvPr>
          <p:cNvSpPr>
            <a:spLocks noGrp="1"/>
          </p:cNvSpPr>
          <p:nvPr>
            <p:ph type="dt" sz="half" idx="10"/>
          </p:nvPr>
        </p:nvSpPr>
        <p:spPr/>
        <p:txBody>
          <a:bodyPr/>
          <a:lstStyle>
            <a:lvl1pPr>
              <a:defRPr>
                <a:solidFill>
                  <a:srgbClr val="5DD6EA"/>
                </a:solidFill>
              </a:defRPr>
            </a:lvl1pPr>
          </a:lstStyle>
          <a:p>
            <a:fld id="{C7DD4403-7999-4BCC-B96B-38BC5F335B1C}" type="datetimeFigureOut">
              <a:rPr lang="en-GB" altLang="en-US"/>
              <a:pPr/>
              <a:t>30/10/2019</a:t>
            </a:fld>
            <a:endParaRPr lang="en-GB" altLang="en-US"/>
          </a:p>
        </p:txBody>
      </p:sp>
      <p:sp>
        <p:nvSpPr>
          <p:cNvPr id="6" name="Footer Placeholder 4">
            <a:extLst>
              <a:ext uri="{FF2B5EF4-FFF2-40B4-BE49-F238E27FC236}">
                <a16:creationId xmlns:a16="http://schemas.microsoft.com/office/drawing/2014/main" id="{F52DA5A0-0792-48D8-9D8D-E6C52A309C03}"/>
              </a:ext>
            </a:extLst>
          </p:cNvPr>
          <p:cNvSpPr>
            <a:spLocks noGrp="1"/>
          </p:cNvSpPr>
          <p:nvPr>
            <p:ph type="ftr" sz="quarter" idx="11"/>
          </p:nvPr>
        </p:nvSpPr>
        <p:spPr/>
        <p:txBody>
          <a:bodyPr/>
          <a:lstStyle>
            <a:lvl1pPr>
              <a:defRPr>
                <a:solidFill>
                  <a:schemeClr val="bg2">
                    <a:lumMod val="60000"/>
                    <a:lumOff val="4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06702050-7B32-4C3D-8570-5F3140DB738C}"/>
              </a:ext>
            </a:extLst>
          </p:cNvPr>
          <p:cNvSpPr>
            <a:spLocks noGrp="1"/>
          </p:cNvSpPr>
          <p:nvPr>
            <p:ph type="sldNum" sz="quarter" idx="12"/>
          </p:nvPr>
        </p:nvSpPr>
        <p:spPr/>
        <p:txBody>
          <a:bodyPr/>
          <a:lstStyle>
            <a:lvl1pPr>
              <a:defRPr>
                <a:solidFill>
                  <a:srgbClr val="5DD6EA"/>
                </a:solidFill>
              </a:defRPr>
            </a:lvl1pPr>
          </a:lstStyle>
          <a:p>
            <a:fld id="{C2CEBCFD-EABF-4481-A47D-56EE89714F7F}" type="slidenum">
              <a:rPr lang="en-GB" altLang="en-US"/>
              <a:pPr/>
              <a:t>‹#›</a:t>
            </a:fld>
            <a:endParaRPr lang="en-GB" altLang="en-US"/>
          </a:p>
        </p:txBody>
      </p:sp>
    </p:spTree>
    <p:extLst>
      <p:ext uri="{BB962C8B-B14F-4D97-AF65-F5344CB8AC3E}">
        <p14:creationId xmlns:p14="http://schemas.microsoft.com/office/powerpoint/2010/main" val="41780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12" descr="Page background3.jpg">
            <a:extLst>
              <a:ext uri="{FF2B5EF4-FFF2-40B4-BE49-F238E27FC236}">
                <a16:creationId xmlns:a16="http://schemas.microsoft.com/office/drawing/2014/main" id="{B713E85E-778E-4EF9-BF14-30A01AE24E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5.png">
            <a:extLst>
              <a:ext uri="{FF2B5EF4-FFF2-40B4-BE49-F238E27FC236}">
                <a16:creationId xmlns:a16="http://schemas.microsoft.com/office/drawing/2014/main" id="{DDEA752E-880E-43BF-A04C-BC27E75507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026893" y="2106284"/>
            <a:ext cx="4024907" cy="2905985"/>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56930B1C-F296-45E3-8BA9-6EA971CE6AB7}"/>
              </a:ext>
            </a:extLst>
          </p:cNvPr>
          <p:cNvSpPr>
            <a:spLocks noGrp="1"/>
          </p:cNvSpPr>
          <p:nvPr>
            <p:ph type="dt" sz="half" idx="10"/>
          </p:nvPr>
        </p:nvSpPr>
        <p:spPr/>
        <p:txBody>
          <a:bodyPr/>
          <a:lstStyle>
            <a:lvl1pPr>
              <a:defRPr>
                <a:solidFill>
                  <a:srgbClr val="FFD494"/>
                </a:solidFill>
              </a:defRPr>
            </a:lvl1pPr>
          </a:lstStyle>
          <a:p>
            <a:fld id="{E823461B-40A1-4263-8FB4-7477544802E4}" type="datetimeFigureOut">
              <a:rPr lang="en-GB" altLang="en-US"/>
              <a:pPr/>
              <a:t>30/10/2019</a:t>
            </a:fld>
            <a:endParaRPr lang="en-GB" altLang="en-US"/>
          </a:p>
        </p:txBody>
      </p:sp>
      <p:sp>
        <p:nvSpPr>
          <p:cNvPr id="6" name="Footer Placeholder 4">
            <a:extLst>
              <a:ext uri="{FF2B5EF4-FFF2-40B4-BE49-F238E27FC236}">
                <a16:creationId xmlns:a16="http://schemas.microsoft.com/office/drawing/2014/main" id="{D7A83F93-2865-4D10-A0DD-29ECC69C65E9}"/>
              </a:ext>
            </a:extLst>
          </p:cNvPr>
          <p:cNvSpPr>
            <a:spLocks noGrp="1"/>
          </p:cNvSpPr>
          <p:nvPr>
            <p:ph type="ftr" sz="quarter" idx="11"/>
          </p:nvPr>
        </p:nvSpPr>
        <p:spPr/>
        <p:txBody>
          <a:bodyPr/>
          <a:lstStyle>
            <a:lvl1pPr>
              <a:defRPr>
                <a:solidFill>
                  <a:schemeClr val="accent1">
                    <a:lumMod val="40000"/>
                    <a:lumOff val="6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02B42C5E-77F0-4765-8A27-5FFDB99C84FA}"/>
              </a:ext>
            </a:extLst>
          </p:cNvPr>
          <p:cNvSpPr>
            <a:spLocks noGrp="1"/>
          </p:cNvSpPr>
          <p:nvPr>
            <p:ph type="sldNum" sz="quarter" idx="12"/>
          </p:nvPr>
        </p:nvSpPr>
        <p:spPr/>
        <p:txBody>
          <a:bodyPr/>
          <a:lstStyle>
            <a:lvl1pPr>
              <a:defRPr>
                <a:solidFill>
                  <a:srgbClr val="FFD494"/>
                </a:solidFill>
              </a:defRPr>
            </a:lvl1pPr>
          </a:lstStyle>
          <a:p>
            <a:fld id="{2DA92B78-1EFF-4740-9CB3-9D43E19DDB1B}" type="slidenum">
              <a:rPr lang="en-GB" altLang="en-US"/>
              <a:pPr/>
              <a:t>‹#›</a:t>
            </a:fld>
            <a:endParaRPr lang="en-GB" altLang="en-US"/>
          </a:p>
        </p:txBody>
      </p:sp>
    </p:spTree>
    <p:extLst>
      <p:ext uri="{BB962C8B-B14F-4D97-AF65-F5344CB8AC3E}">
        <p14:creationId xmlns:p14="http://schemas.microsoft.com/office/powerpoint/2010/main" val="313705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CE2D1-479C-4CC0-92F8-73532C71EA96}"/>
              </a:ext>
            </a:extLst>
          </p:cNvPr>
          <p:cNvSpPr>
            <a:spLocks noGrp="1"/>
          </p:cNvSpPr>
          <p:nvPr>
            <p:ph type="title"/>
          </p:nvPr>
        </p:nvSpPr>
        <p:spPr>
          <a:xfrm>
            <a:off x="1096963" y="287341"/>
            <a:ext cx="10058400" cy="1449387"/>
          </a:xfrm>
          <a:prstGeom prst="rect">
            <a:avLst/>
          </a:prstGeom>
        </p:spPr>
        <p:txBody>
          <a:bodyPr vert="horz" lIns="91440" tIns="45720" rIns="91440" bIns="45720" rtlCol="0" anchor="b">
            <a:normAutofit/>
          </a:bodyPr>
          <a:lstStyle/>
          <a:p>
            <a:r>
              <a:rPr lang="en-GB"/>
              <a:t>Click to edit Master title style</a:t>
            </a:r>
            <a:endParaRPr lang="en-US"/>
          </a:p>
        </p:txBody>
      </p:sp>
      <p:sp>
        <p:nvSpPr>
          <p:cNvPr id="1027" name="Text Placeholder 2">
            <a:extLst>
              <a:ext uri="{FF2B5EF4-FFF2-40B4-BE49-F238E27FC236}">
                <a16:creationId xmlns:a16="http://schemas.microsoft.com/office/drawing/2014/main" id="{DFB2F0AE-1AE6-491F-9F5A-9DDA90CB0AE5}"/>
              </a:ext>
            </a:extLst>
          </p:cNvPr>
          <p:cNvSpPr>
            <a:spLocks noGrp="1"/>
          </p:cNvSpPr>
          <p:nvPr>
            <p:ph type="body" idx="1"/>
          </p:nvPr>
        </p:nvSpPr>
        <p:spPr bwMode="auto">
          <a:xfrm>
            <a:off x="1096963" y="1846266"/>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cxnSp>
        <p:nvCxnSpPr>
          <p:cNvPr id="10" name="Straight Connector 9">
            <a:extLst>
              <a:ext uri="{FF2B5EF4-FFF2-40B4-BE49-F238E27FC236}">
                <a16:creationId xmlns:a16="http://schemas.microsoft.com/office/drawing/2014/main" id="{6671C4D1-7701-4748-AF43-06DCE4EE8EDA}"/>
              </a:ext>
            </a:extLst>
          </p:cNvPr>
          <p:cNvCxnSpPr/>
          <p:nvPr/>
        </p:nvCxnSpPr>
        <p:spPr>
          <a:xfrm>
            <a:off x="1193800" y="1738313"/>
            <a:ext cx="9966325"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1" name="Date Placeholder 3">
            <a:extLst>
              <a:ext uri="{FF2B5EF4-FFF2-40B4-BE49-F238E27FC236}">
                <a16:creationId xmlns:a16="http://schemas.microsoft.com/office/drawing/2014/main" id="{11BDE331-732C-444A-B123-2D58E444844C}"/>
              </a:ext>
            </a:extLst>
          </p:cNvPr>
          <p:cNvSpPr>
            <a:spLocks noGrp="1"/>
          </p:cNvSpPr>
          <p:nvPr>
            <p:ph type="dt" sz="half" idx="2"/>
          </p:nvPr>
        </p:nvSpPr>
        <p:spPr>
          <a:xfrm>
            <a:off x="1096964" y="6459542"/>
            <a:ext cx="2473325" cy="365125"/>
          </a:xfrm>
          <a:prstGeom prst="rect">
            <a:avLst/>
          </a:prstGeom>
        </p:spPr>
        <p:txBody>
          <a:bodyPr vert="horz" wrap="square" lIns="91440" tIns="45720" rIns="91440" bIns="45720" numCol="1" anchor="t" anchorCtr="0" compatLnSpc="1">
            <a:prstTxWarp prst="textNoShape">
              <a:avLst/>
            </a:prstTxWarp>
          </a:bodyPr>
          <a:lstStyle>
            <a:lvl1pPr>
              <a:defRPr sz="1000">
                <a:solidFill>
                  <a:schemeClr val="tx2"/>
                </a:solidFill>
                <a:latin typeface="Arial" panose="020B0604020202020204" pitchFamily="34" charset="0"/>
                <a:cs typeface="Arial" panose="020B0604020202020204" pitchFamily="34" charset="0"/>
              </a:defRPr>
            </a:lvl1pPr>
          </a:lstStyle>
          <a:p>
            <a:fld id="{53531BDD-85C3-4205-9F82-0F6EB2A8226F}" type="datetimeFigureOut">
              <a:rPr lang="en-GB" altLang="en-US"/>
              <a:pPr/>
              <a:t>30/10/2019</a:t>
            </a:fld>
            <a:endParaRPr lang="en-GB" altLang="en-US"/>
          </a:p>
        </p:txBody>
      </p:sp>
      <p:sp>
        <p:nvSpPr>
          <p:cNvPr id="12" name="Footer Placeholder 4">
            <a:extLst>
              <a:ext uri="{FF2B5EF4-FFF2-40B4-BE49-F238E27FC236}">
                <a16:creationId xmlns:a16="http://schemas.microsoft.com/office/drawing/2014/main" id="{0BADCF33-B6A1-4172-8096-6E9A3380E758}"/>
              </a:ext>
            </a:extLst>
          </p:cNvPr>
          <p:cNvSpPr>
            <a:spLocks noGrp="1"/>
          </p:cNvSpPr>
          <p:nvPr>
            <p:ph type="ftr" sz="quarter" idx="3"/>
          </p:nvPr>
        </p:nvSpPr>
        <p:spPr>
          <a:xfrm>
            <a:off x="3686178" y="6459542"/>
            <a:ext cx="4822825" cy="365125"/>
          </a:xfrm>
          <a:prstGeom prst="rect">
            <a:avLst/>
          </a:prstGeom>
        </p:spPr>
        <p:txBody>
          <a:bodyPr/>
          <a:lstStyle>
            <a:lvl1pPr fontAlgn="auto">
              <a:spcBef>
                <a:spcPts val="0"/>
              </a:spcBef>
              <a:spcAft>
                <a:spcPts val="0"/>
              </a:spcAft>
              <a:defRPr sz="1000">
                <a:solidFill>
                  <a:schemeClr val="tx2"/>
                </a:solidFill>
                <a:latin typeface="Arial"/>
                <a:ea typeface="+mn-ea"/>
                <a:cs typeface="Arial"/>
              </a:defRPr>
            </a:lvl1pPr>
          </a:lstStyle>
          <a:p>
            <a:pPr>
              <a:defRPr/>
            </a:pPr>
            <a:endParaRPr lang="en-GB"/>
          </a:p>
        </p:txBody>
      </p:sp>
      <p:sp>
        <p:nvSpPr>
          <p:cNvPr id="9" name="Slide Number Placeholder 5">
            <a:extLst>
              <a:ext uri="{FF2B5EF4-FFF2-40B4-BE49-F238E27FC236}">
                <a16:creationId xmlns:a16="http://schemas.microsoft.com/office/drawing/2014/main" id="{53DD02F4-33F3-4F41-8CB3-39B18CD9E6BE}"/>
              </a:ext>
            </a:extLst>
          </p:cNvPr>
          <p:cNvSpPr>
            <a:spLocks noGrp="1"/>
          </p:cNvSpPr>
          <p:nvPr>
            <p:ph type="sldNum" sz="quarter" idx="4"/>
          </p:nvPr>
        </p:nvSpPr>
        <p:spPr>
          <a:xfrm>
            <a:off x="8612190" y="6457954"/>
            <a:ext cx="1312863" cy="365125"/>
          </a:xfrm>
          <a:prstGeom prst="rect">
            <a:avLst/>
          </a:prstGeom>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fld id="{11AFFCBD-9BE5-4FE3-9DDA-84E0A871D418}" type="slidenum">
              <a:rPr lang="en-GB" altLang="en-US"/>
              <a:pPr/>
              <a:t>‹#›</a:t>
            </a:fld>
            <a:endParaRPr lang="en-GB" altLang="en-US"/>
          </a:p>
        </p:txBody>
      </p:sp>
      <p:pic>
        <p:nvPicPr>
          <p:cNvPr id="1032" name="Picture 3" descr="F&amp;BF_Sec logo_Set 2.1.png">
            <a:extLst>
              <a:ext uri="{FF2B5EF4-FFF2-40B4-BE49-F238E27FC236}">
                <a16:creationId xmlns:a16="http://schemas.microsoft.com/office/drawing/2014/main" id="{FF490F64-8C48-4A0D-AC23-12BD16D9D406}"/>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104" r:id="rId5"/>
    <p:sldLayoutId id="2147484089" r:id="rId6"/>
    <p:sldLayoutId id="2147484090" r:id="rId7"/>
    <p:sldLayoutId id="2147484091" r:id="rId8"/>
    <p:sldLayoutId id="2147484092" r:id="rId9"/>
    <p:sldLayoutId id="2147484102" r:id="rId10"/>
    <p:sldLayoutId id="2147484101" r:id="rId11"/>
    <p:sldLayoutId id="2147484093" r:id="rId12"/>
    <p:sldLayoutId id="2147484100" r:id="rId13"/>
    <p:sldLayoutId id="2147484103" r:id="rId14"/>
    <p:sldLayoutId id="2147484080" r:id="rId15"/>
    <p:sldLayoutId id="2147484081" r:id="rId16"/>
    <p:sldLayoutId id="2147484082" r:id="rId17"/>
    <p:sldLayoutId id="2147484083" r:id="rId18"/>
    <p:sldLayoutId id="2147484094" r:id="rId19"/>
    <p:sldLayoutId id="2147484106" r:id="rId20"/>
    <p:sldLayoutId id="2147484095" r:id="rId21"/>
    <p:sldLayoutId id="2147484105" r:id="rId22"/>
    <p:sldLayoutId id="2147484084" r:id="rId23"/>
    <p:sldLayoutId id="2147484096" r:id="rId24"/>
  </p:sldLayoutIdLst>
  <p:txStyles>
    <p:titleStyle>
      <a:lvl1pPr algn="l" rtl="0" eaLnBrk="0" fontAlgn="base" hangingPunct="0">
        <a:lnSpc>
          <a:spcPct val="85000"/>
        </a:lnSpc>
        <a:spcBef>
          <a:spcPct val="0"/>
        </a:spcBef>
        <a:spcAft>
          <a:spcPct val="0"/>
        </a:spcAft>
        <a:defRPr sz="4800" kern="1200" spc="-51">
          <a:solidFill>
            <a:schemeClr val="tx1"/>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p:titleStyle>
    <p:bodyStyle>
      <a:lvl1pPr marL="90486" indent="-90486"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Arial"/>
          <a:ea typeface="ＭＳ Ｐゴシック" charset="0"/>
          <a:cs typeface="Arial"/>
        </a:defRPr>
      </a:lvl1pPr>
      <a:lvl2pPr marL="382578"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chemeClr val="tx1"/>
          </a:solidFill>
          <a:latin typeface="Arial"/>
          <a:ea typeface="ＭＳ Ｐゴシック" charset="0"/>
          <a:cs typeface="Arial"/>
        </a:defRPr>
      </a:lvl2pPr>
      <a:lvl3pPr marL="566724"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3pPr>
      <a:lvl4pPr marL="749281"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4pPr>
      <a:lvl5pPr marL="931839"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9.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6rBI7UP9-hc"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75C6-4ECB-48E9-8E19-F74699B814A1}"/>
              </a:ext>
            </a:extLst>
          </p:cNvPr>
          <p:cNvSpPr>
            <a:spLocks noGrp="1"/>
          </p:cNvSpPr>
          <p:nvPr>
            <p:ph type="ctrTitle"/>
          </p:nvPr>
        </p:nvSpPr>
        <p:spPr>
          <a:xfrm>
            <a:off x="981870" y="1380837"/>
            <a:ext cx="10408920" cy="5477163"/>
          </a:xfrm>
        </p:spPr>
        <p:txBody>
          <a:bodyPr anchor="ctr" anchorCtr="0">
            <a:normAutofit/>
          </a:bodyPr>
          <a:lstStyle/>
          <a:p>
            <a:pPr algn="ctr"/>
            <a:br>
              <a:rPr lang="en-GB" sz="9600" dirty="0">
                <a:solidFill>
                  <a:srgbClr val="002060"/>
                </a:solidFill>
                <a:latin typeface="HelveticaNeueLT Std" panose="020B0604020202020204" pitchFamily="34" charset="0"/>
              </a:rPr>
            </a:br>
            <a:r>
              <a:rPr lang="en-GB" sz="13800" dirty="0">
                <a:solidFill>
                  <a:srgbClr val="002060"/>
                </a:solidFill>
                <a:latin typeface="HelveticaNeueLT Std" panose="020B0604020202020204" pitchFamily="34" charset="0"/>
                <a:ea typeface="ＭＳ Ｐゴシック"/>
              </a:rPr>
              <a:t>Respect</a:t>
            </a:r>
            <a:br>
              <a:rPr lang="en-GB" sz="9600" dirty="0">
                <a:latin typeface="Desyrel" panose="02000603050000020003" pitchFamily="2" charset="0"/>
              </a:rPr>
            </a:br>
            <a:br>
              <a:rPr lang="en-GB" sz="9600" dirty="0">
                <a:latin typeface="Desyrel" panose="02000603050000020003" pitchFamily="2" charset="0"/>
              </a:rPr>
            </a:br>
            <a:endParaRPr lang="en-US" sz="4000" dirty="0">
              <a:solidFill>
                <a:schemeClr val="bg1"/>
              </a:solidFill>
              <a:latin typeface="HelveticaNeueLT Std Lt" panose="020B0403020202020204" pitchFamily="34" charset="0"/>
            </a:endParaRPr>
          </a:p>
        </p:txBody>
      </p:sp>
      <p:pic>
        <p:nvPicPr>
          <p:cNvPr id="6" name="Picture 6">
            <a:extLst>
              <a:ext uri="{FF2B5EF4-FFF2-40B4-BE49-F238E27FC236}">
                <a16:creationId xmlns:a16="http://schemas.microsoft.com/office/drawing/2014/main" id="{97154DBA-70A3-49F5-A784-C7776E9B8233}"/>
              </a:ext>
            </a:extLst>
          </p:cNvPr>
          <p:cNvPicPr>
            <a:picLocks noChangeAspect="1"/>
          </p:cNvPicPr>
          <p:nvPr/>
        </p:nvPicPr>
        <p:blipFill>
          <a:blip r:embed="rId2"/>
          <a:stretch>
            <a:fillRect/>
          </a:stretch>
        </p:blipFill>
        <p:spPr>
          <a:xfrm>
            <a:off x="138023" y="5304706"/>
            <a:ext cx="2743200" cy="1309421"/>
          </a:xfrm>
          <a:prstGeom prst="rect">
            <a:avLst/>
          </a:prstGeom>
        </p:spPr>
      </p:pic>
      <p:pic>
        <p:nvPicPr>
          <p:cNvPr id="4" name="Picture 13" descr="Page background8.png">
            <a:extLst>
              <a:ext uri="{FF2B5EF4-FFF2-40B4-BE49-F238E27FC236}">
                <a16:creationId xmlns:a16="http://schemas.microsoft.com/office/drawing/2014/main" id="{ABEB431C-C9F1-4353-9043-E842723CE9E3}"/>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7996146" y="-172509"/>
            <a:ext cx="5009009" cy="247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71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583F165-E730-4495-B367-9A8865427040}"/>
              </a:ext>
            </a:extLst>
          </p:cNvPr>
          <p:cNvSpPr>
            <a:spLocks noGrp="1"/>
          </p:cNvSpPr>
          <p:nvPr>
            <p:ph type="body" sz="half" idx="2"/>
          </p:nvPr>
        </p:nvSpPr>
        <p:spPr>
          <a:xfrm>
            <a:off x="457200" y="1480457"/>
            <a:ext cx="3200400" cy="4567846"/>
          </a:xfrm>
        </p:spPr>
        <p:txBody>
          <a:bodyPr>
            <a:noAutofit/>
          </a:bodyPr>
          <a:lstStyle/>
          <a:p>
            <a:r>
              <a:rPr lang="en-GB" sz="3500" dirty="0">
                <a:solidFill>
                  <a:srgbClr val="002060"/>
                </a:solidFill>
                <a:ea typeface="ＭＳ Ｐゴシック"/>
              </a:rPr>
              <a:t>Look at the images and tell us what you see – which of these are respectful and which ones are not? Explain why.</a:t>
            </a:r>
          </a:p>
        </p:txBody>
      </p:sp>
      <p:pic>
        <p:nvPicPr>
          <p:cNvPr id="1026" name="Picture 2" descr="Woman punching man &#10;https://www.pexels.com/photo/man-couple-people-woman-343/">
            <a:extLst>
              <a:ext uri="{FF2B5EF4-FFF2-40B4-BE49-F238E27FC236}">
                <a16:creationId xmlns:a16="http://schemas.microsoft.com/office/drawing/2014/main" id="{91E5EAC5-F425-4027-9610-5B6F48D879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0333" y="480247"/>
            <a:ext cx="3771334" cy="2514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son sitting on floor near people">
            <a:extLst>
              <a:ext uri="{FF2B5EF4-FFF2-40B4-BE49-F238E27FC236}">
                <a16:creationId xmlns:a16="http://schemas.microsoft.com/office/drawing/2014/main" id="{F8663AD5-FC3F-44FE-8ABE-5162DC22B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342" y="480247"/>
            <a:ext cx="3779934" cy="34019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n giving white flower to woman surrounded by green trees">
            <a:extLst>
              <a:ext uri="{FF2B5EF4-FFF2-40B4-BE49-F238E27FC236}">
                <a16:creationId xmlns:a16="http://schemas.microsoft.com/office/drawing/2014/main" id="{ACB18DC9-261E-43F9-9A3D-D2D4E2ED6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210" y="3217284"/>
            <a:ext cx="3809580" cy="25409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180AFD1-5A40-49C1-89C8-6E5AE29012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4269" y="4073832"/>
            <a:ext cx="1750950" cy="262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50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3E909C-D52B-4894-A48F-9E1F380FF32E}"/>
              </a:ext>
            </a:extLst>
          </p:cNvPr>
          <p:cNvSpPr>
            <a:spLocks noGrp="1"/>
          </p:cNvSpPr>
          <p:nvPr>
            <p:ph type="title"/>
          </p:nvPr>
        </p:nvSpPr>
        <p:spPr>
          <a:xfrm>
            <a:off x="457200" y="552796"/>
            <a:ext cx="3200400" cy="927661"/>
          </a:xfrm>
        </p:spPr>
        <p:txBody>
          <a:bodyPr>
            <a:normAutofit fontScale="90000"/>
          </a:bodyPr>
          <a:lstStyle/>
          <a:p>
            <a:r>
              <a:rPr lang="en-GB" sz="4800" dirty="0">
                <a:solidFill>
                  <a:srgbClr val="002060"/>
                </a:solidFill>
                <a:latin typeface="Desyrel" panose="02000603050000020003" pitchFamily="2" charset="0"/>
              </a:rPr>
              <a:t>Activity 1 – </a:t>
            </a:r>
            <a:r>
              <a:rPr lang="en-GB" sz="3300" dirty="0">
                <a:solidFill>
                  <a:srgbClr val="002060"/>
                </a:solidFill>
                <a:latin typeface="Desyrel" panose="02000603050000020003" pitchFamily="2" charset="0"/>
              </a:rPr>
              <a:t>number photos </a:t>
            </a:r>
          </a:p>
        </p:txBody>
      </p:sp>
      <p:sp>
        <p:nvSpPr>
          <p:cNvPr id="9" name="Text Placeholder 8">
            <a:extLst>
              <a:ext uri="{FF2B5EF4-FFF2-40B4-BE49-F238E27FC236}">
                <a16:creationId xmlns:a16="http://schemas.microsoft.com/office/drawing/2014/main" id="{2583F165-E730-4495-B367-9A8865427040}"/>
              </a:ext>
            </a:extLst>
          </p:cNvPr>
          <p:cNvSpPr>
            <a:spLocks noGrp="1"/>
          </p:cNvSpPr>
          <p:nvPr>
            <p:ph type="body" sz="half" idx="2"/>
          </p:nvPr>
        </p:nvSpPr>
        <p:spPr>
          <a:xfrm>
            <a:off x="457200" y="3535536"/>
            <a:ext cx="3200400" cy="4567846"/>
          </a:xfrm>
        </p:spPr>
        <p:txBody>
          <a:bodyPr>
            <a:noAutofit/>
          </a:bodyPr>
          <a:lstStyle/>
          <a:p>
            <a:r>
              <a:rPr lang="en-GB" sz="3500" dirty="0">
                <a:solidFill>
                  <a:srgbClr val="002060"/>
                </a:solidFill>
                <a:ea typeface="ＭＳ Ｐゴシック"/>
              </a:rPr>
              <a:t>Questions</a:t>
            </a:r>
          </a:p>
        </p:txBody>
      </p:sp>
      <p:sp>
        <p:nvSpPr>
          <p:cNvPr id="2" name="Content Placeholder 1">
            <a:extLst>
              <a:ext uri="{FF2B5EF4-FFF2-40B4-BE49-F238E27FC236}">
                <a16:creationId xmlns:a16="http://schemas.microsoft.com/office/drawing/2014/main" id="{91695C5C-21D9-DE4A-8585-50E7C088159B}"/>
              </a:ext>
            </a:extLst>
          </p:cNvPr>
          <p:cNvSpPr>
            <a:spLocks noGrp="1"/>
          </p:cNvSpPr>
          <p:nvPr>
            <p:ph idx="1"/>
          </p:nvPr>
        </p:nvSpPr>
        <p:spPr>
          <a:xfrm>
            <a:off x="4533618" y="1016626"/>
            <a:ext cx="5690782" cy="4802833"/>
          </a:xfrm>
        </p:spPr>
        <p:txBody>
          <a:bodyPr/>
          <a:lstStyle/>
          <a:p>
            <a:pPr marL="0" indent="0">
              <a:buNone/>
            </a:pPr>
            <a:r>
              <a:rPr lang="en-GB" sz="3200" dirty="0">
                <a:solidFill>
                  <a:srgbClr val="002060"/>
                </a:solidFill>
                <a:latin typeface="Helvetica" pitchFamily="2" charset="0"/>
                <a:ea typeface="ＭＳ Ｐゴシック"/>
              </a:rPr>
              <a:t>1. Why is it respectful/disrespectful? </a:t>
            </a:r>
            <a:br>
              <a:rPr lang="en-GB" sz="3200" dirty="0">
                <a:solidFill>
                  <a:srgbClr val="002060"/>
                </a:solidFill>
                <a:latin typeface="Helvetica" pitchFamily="2" charset="0"/>
              </a:rPr>
            </a:br>
            <a:br>
              <a:rPr lang="en-GB" sz="3200" dirty="0">
                <a:solidFill>
                  <a:srgbClr val="002060"/>
                </a:solidFill>
                <a:latin typeface="Helvetica" pitchFamily="2" charset="0"/>
              </a:rPr>
            </a:br>
            <a:r>
              <a:rPr lang="en-GB" sz="3200" dirty="0">
                <a:solidFill>
                  <a:srgbClr val="002060"/>
                </a:solidFill>
                <a:latin typeface="Helvetica" pitchFamily="2" charset="0"/>
                <a:ea typeface="ＭＳ Ｐゴシック"/>
              </a:rPr>
              <a:t>2. How did this scenario make you feel? </a:t>
            </a:r>
            <a:br>
              <a:rPr lang="en-GB" sz="3200" dirty="0">
                <a:solidFill>
                  <a:srgbClr val="002060"/>
                </a:solidFill>
                <a:latin typeface="Helvetica" pitchFamily="2" charset="0"/>
              </a:rPr>
            </a:br>
            <a:br>
              <a:rPr lang="en-GB" sz="3200" dirty="0">
                <a:solidFill>
                  <a:srgbClr val="002060"/>
                </a:solidFill>
                <a:latin typeface="Helvetica" pitchFamily="2" charset="0"/>
              </a:rPr>
            </a:br>
            <a:r>
              <a:rPr lang="en-GB" sz="3200" dirty="0">
                <a:solidFill>
                  <a:srgbClr val="002060"/>
                </a:solidFill>
                <a:latin typeface="Helvetica" pitchFamily="2" charset="0"/>
                <a:ea typeface="ＭＳ Ｐゴシック"/>
              </a:rPr>
              <a:t>3. How could you change that scenario to be respectful?</a:t>
            </a:r>
            <a:br>
              <a:rPr lang="en-GB" sz="3200" dirty="0">
                <a:solidFill>
                  <a:srgbClr val="002060"/>
                </a:solidFill>
                <a:latin typeface="Helvetica" pitchFamily="2" charset="0"/>
              </a:rPr>
            </a:br>
            <a:br>
              <a:rPr lang="en-GB" sz="3200" dirty="0">
                <a:solidFill>
                  <a:srgbClr val="002060"/>
                </a:solidFill>
                <a:latin typeface="Helvetica" pitchFamily="2" charset="0"/>
              </a:rPr>
            </a:br>
            <a:r>
              <a:rPr lang="en-GB" sz="3200" dirty="0">
                <a:solidFill>
                  <a:srgbClr val="002060"/>
                </a:solidFill>
                <a:latin typeface="Helvetica" pitchFamily="2" charset="0"/>
                <a:ea typeface="ＭＳ Ｐゴシック"/>
              </a:rPr>
              <a:t>4. How does it make you feel when you are not respected?</a:t>
            </a:r>
            <a:endParaRPr lang="en-US" sz="3200" dirty="0">
              <a:solidFill>
                <a:srgbClr val="002060"/>
              </a:solidFill>
              <a:latin typeface="Helvetica" pitchFamily="2" charset="0"/>
            </a:endParaRPr>
          </a:p>
        </p:txBody>
      </p:sp>
      <p:sp>
        <p:nvSpPr>
          <p:cNvPr id="10" name="TextBox 9">
            <a:extLst>
              <a:ext uri="{FF2B5EF4-FFF2-40B4-BE49-F238E27FC236}">
                <a16:creationId xmlns:a16="http://schemas.microsoft.com/office/drawing/2014/main" id="{D875DE6E-4AFF-2E46-B6FF-4A962319D5B6}"/>
              </a:ext>
            </a:extLst>
          </p:cNvPr>
          <p:cNvSpPr txBox="1"/>
          <p:nvPr/>
        </p:nvSpPr>
        <p:spPr>
          <a:xfrm>
            <a:off x="10425878" y="1262426"/>
            <a:ext cx="1602916" cy="646331"/>
          </a:xfrm>
          <a:prstGeom prst="rect">
            <a:avLst/>
          </a:prstGeom>
          <a:noFill/>
        </p:spPr>
        <p:txBody>
          <a:bodyPr wrap="square" rtlCol="0">
            <a:spAutoFit/>
          </a:bodyPr>
          <a:lstStyle/>
          <a:p>
            <a:r>
              <a:rPr lang="en-GB" dirty="0"/>
              <a:t>Think, Pair, Share </a:t>
            </a:r>
          </a:p>
        </p:txBody>
      </p:sp>
      <p:pic>
        <p:nvPicPr>
          <p:cNvPr id="11" name="Picture 2">
            <a:extLst>
              <a:ext uri="{FF2B5EF4-FFF2-40B4-BE49-F238E27FC236}">
                <a16:creationId xmlns:a16="http://schemas.microsoft.com/office/drawing/2014/main" id="{11FC3567-00A5-624D-94BC-66CB642AC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1767" y="175428"/>
            <a:ext cx="1491138" cy="108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1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E0B8-5034-4402-9A20-E6213DDC2223}"/>
              </a:ext>
            </a:extLst>
          </p:cNvPr>
          <p:cNvSpPr>
            <a:spLocks noGrp="1"/>
          </p:cNvSpPr>
          <p:nvPr>
            <p:ph type="title"/>
          </p:nvPr>
        </p:nvSpPr>
        <p:spPr>
          <a:xfrm>
            <a:off x="4465343" y="2386242"/>
            <a:ext cx="6491959" cy="1995179"/>
          </a:xfrm>
        </p:spPr>
        <p:txBody>
          <a:bodyPr>
            <a:normAutofit/>
          </a:bodyPr>
          <a:lstStyle/>
          <a:p>
            <a:pPr algn="ctr"/>
            <a:r>
              <a:rPr lang="en-GB" sz="6000" dirty="0">
                <a:solidFill>
                  <a:srgbClr val="002060"/>
                </a:solidFill>
                <a:ea typeface="ＭＳ Ｐゴシック"/>
              </a:rPr>
              <a:t>Appreciating Difference </a:t>
            </a:r>
            <a:endParaRPr lang="en-US" sz="8000" dirty="0">
              <a:solidFill>
                <a:srgbClr val="002060"/>
              </a:solidFill>
            </a:endParaRPr>
          </a:p>
        </p:txBody>
      </p:sp>
      <p:pic>
        <p:nvPicPr>
          <p:cNvPr id="8" name="Picture 13" descr="Page background8.png">
            <a:extLst>
              <a:ext uri="{FF2B5EF4-FFF2-40B4-BE49-F238E27FC236}">
                <a16:creationId xmlns:a16="http://schemas.microsoft.com/office/drawing/2014/main" id="{C78BCE89-0D41-435B-875F-8B3C5A1C8BD4}"/>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8414096" y="33430"/>
            <a:ext cx="4379493" cy="20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E078508-41D9-CC49-AE9C-43D7E2A6E178}"/>
              </a:ext>
            </a:extLst>
          </p:cNvPr>
          <p:cNvPicPr>
            <a:picLocks noChangeAspect="1"/>
          </p:cNvPicPr>
          <p:nvPr/>
        </p:nvPicPr>
        <p:blipFill>
          <a:blip r:embed="rId3"/>
          <a:stretch>
            <a:fillRect/>
          </a:stretch>
        </p:blipFill>
        <p:spPr>
          <a:xfrm>
            <a:off x="454502" y="2386241"/>
            <a:ext cx="3111940" cy="2757179"/>
          </a:xfrm>
          <a:prstGeom prst="rect">
            <a:avLst/>
          </a:prstGeom>
        </p:spPr>
      </p:pic>
    </p:spTree>
    <p:extLst>
      <p:ext uri="{BB962C8B-B14F-4D97-AF65-F5344CB8AC3E}">
        <p14:creationId xmlns:p14="http://schemas.microsoft.com/office/powerpoint/2010/main" val="104223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93CE-1A58-4878-857D-59395C90A62A}"/>
              </a:ext>
            </a:extLst>
          </p:cNvPr>
          <p:cNvSpPr>
            <a:spLocks noGrp="1"/>
          </p:cNvSpPr>
          <p:nvPr>
            <p:ph type="title"/>
          </p:nvPr>
        </p:nvSpPr>
        <p:spPr>
          <a:xfrm>
            <a:off x="4510400" y="3657357"/>
            <a:ext cx="7245925" cy="2841568"/>
          </a:xfrm>
        </p:spPr>
        <p:txBody>
          <a:bodyPr>
            <a:noAutofit/>
          </a:bodyPr>
          <a:lstStyle/>
          <a:p>
            <a:r>
              <a:rPr lang="en-GB" sz="3200" dirty="0">
                <a:solidFill>
                  <a:srgbClr val="002060"/>
                </a:solidFill>
                <a:latin typeface="Helvetica" pitchFamily="2" charset="0"/>
                <a:ea typeface="ＭＳ Ｐゴシック"/>
              </a:rPr>
              <a:t>Being ‘different’ to someone else  shouldn’t be a bad thing. Difference is something to be celebrated. </a:t>
            </a:r>
            <a:br>
              <a:rPr lang="en-GB" sz="3200" dirty="0"/>
            </a:br>
            <a:br>
              <a:rPr lang="en-GB" sz="3200" dirty="0">
                <a:solidFill>
                  <a:srgbClr val="002060"/>
                </a:solidFill>
                <a:latin typeface="Helvetica" pitchFamily="2" charset="0"/>
              </a:rPr>
            </a:br>
            <a:r>
              <a:rPr lang="en-GB" sz="3200" dirty="0">
                <a:solidFill>
                  <a:srgbClr val="002060"/>
                </a:solidFill>
                <a:latin typeface="Helvetica" pitchFamily="2" charset="0"/>
                <a:ea typeface="ＭＳ Ｐゴシック"/>
              </a:rPr>
              <a:t>By appreciating difference and celebrating our identities we are showing respect for each other. </a:t>
            </a:r>
            <a:br>
              <a:rPr lang="en-GB" sz="3200" dirty="0">
                <a:solidFill>
                  <a:srgbClr val="002060"/>
                </a:solidFill>
                <a:latin typeface="Helvetica" pitchFamily="2" charset="0"/>
              </a:rPr>
            </a:br>
            <a:br>
              <a:rPr lang="en-GB" sz="3200" dirty="0">
                <a:solidFill>
                  <a:srgbClr val="002060"/>
                </a:solidFill>
                <a:latin typeface="Helvetica" pitchFamily="2" charset="0"/>
              </a:rPr>
            </a:br>
            <a:r>
              <a:rPr lang="en-GB" sz="3200" dirty="0">
                <a:solidFill>
                  <a:srgbClr val="002060"/>
                </a:solidFill>
                <a:latin typeface="Helvetica" pitchFamily="2" charset="0"/>
                <a:ea typeface="ＭＳ Ｐゴシック"/>
              </a:rPr>
              <a:t>It is hard to show respect for others if we don’t understand them. By giving time to understand others, we are showing respect for them. </a:t>
            </a:r>
            <a:br>
              <a:rPr lang="en-GB" sz="3200" dirty="0">
                <a:solidFill>
                  <a:srgbClr val="002060"/>
                </a:solidFill>
                <a:latin typeface="Helvetica" pitchFamily="2" charset="0"/>
              </a:rPr>
            </a:br>
            <a:endParaRPr lang="en-US" sz="3200" dirty="0">
              <a:solidFill>
                <a:srgbClr val="002060"/>
              </a:solidFill>
              <a:latin typeface="Helvetica" pitchFamily="2" charset="0"/>
              <a:ea typeface="ＭＳ Ｐゴシック"/>
            </a:endParaRPr>
          </a:p>
        </p:txBody>
      </p:sp>
      <p:pic>
        <p:nvPicPr>
          <p:cNvPr id="3" name="Picture 2">
            <a:extLst>
              <a:ext uri="{FF2B5EF4-FFF2-40B4-BE49-F238E27FC236}">
                <a16:creationId xmlns:a16="http://schemas.microsoft.com/office/drawing/2014/main" id="{28787AC7-0C29-DF42-870B-7997764B173D}"/>
              </a:ext>
            </a:extLst>
          </p:cNvPr>
          <p:cNvPicPr>
            <a:picLocks noChangeAspect="1"/>
          </p:cNvPicPr>
          <p:nvPr/>
        </p:nvPicPr>
        <p:blipFill rotWithShape="1">
          <a:blip r:embed="rId2"/>
          <a:srcRect r="15622"/>
          <a:stretch/>
        </p:blipFill>
        <p:spPr>
          <a:xfrm>
            <a:off x="203201" y="2236573"/>
            <a:ext cx="3600104" cy="2841568"/>
          </a:xfrm>
          <a:prstGeom prst="rect">
            <a:avLst/>
          </a:prstGeom>
        </p:spPr>
      </p:pic>
    </p:spTree>
    <p:extLst>
      <p:ext uri="{BB962C8B-B14F-4D97-AF65-F5344CB8AC3E}">
        <p14:creationId xmlns:p14="http://schemas.microsoft.com/office/powerpoint/2010/main" val="300957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13" descr="Page background8.png">
            <a:extLst>
              <a:ext uri="{FF2B5EF4-FFF2-40B4-BE49-F238E27FC236}">
                <a16:creationId xmlns:a16="http://schemas.microsoft.com/office/drawing/2014/main" id="{3EFCEEF1-3797-4302-864F-CFD926D97E25}"/>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8433753" y="-85864"/>
            <a:ext cx="4379493" cy="20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tack of jigsaw puzzle pieces">
            <a:extLst>
              <a:ext uri="{FF2B5EF4-FFF2-40B4-BE49-F238E27FC236}">
                <a16:creationId xmlns:a16="http://schemas.microsoft.com/office/drawing/2014/main" id="{159B07B4-B557-5D46-B498-62965D9BB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76" y="2307849"/>
            <a:ext cx="3695572" cy="24691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A8F03F96-E42B-D744-951F-4B9E9913DC5B}"/>
              </a:ext>
            </a:extLst>
          </p:cNvPr>
          <p:cNvSpPr>
            <a:spLocks noGrp="1"/>
          </p:cNvSpPr>
          <p:nvPr>
            <p:ph type="title"/>
          </p:nvPr>
        </p:nvSpPr>
        <p:spPr>
          <a:xfrm>
            <a:off x="4912963" y="1779506"/>
            <a:ext cx="6416298" cy="2469180"/>
          </a:xfrm>
        </p:spPr>
        <p:txBody>
          <a:bodyPr>
            <a:normAutofit/>
          </a:bodyPr>
          <a:lstStyle/>
          <a:p>
            <a:r>
              <a:rPr lang="en-US" sz="8000" dirty="0">
                <a:solidFill>
                  <a:srgbClr val="002060"/>
                </a:solidFill>
                <a:latin typeface="Helvetica" pitchFamily="2" charset="0"/>
              </a:rPr>
              <a:t>Class Jigsaw </a:t>
            </a:r>
          </a:p>
        </p:txBody>
      </p:sp>
    </p:spTree>
    <p:extLst>
      <p:ext uri="{BB962C8B-B14F-4D97-AF65-F5344CB8AC3E}">
        <p14:creationId xmlns:p14="http://schemas.microsoft.com/office/powerpoint/2010/main" val="3117400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13" descr="Page background8.png">
            <a:extLst>
              <a:ext uri="{FF2B5EF4-FFF2-40B4-BE49-F238E27FC236}">
                <a16:creationId xmlns:a16="http://schemas.microsoft.com/office/drawing/2014/main" id="{3EFCEEF1-3797-4302-864F-CFD926D97E25}"/>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8433753" y="-85864"/>
            <a:ext cx="4379493" cy="20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A8F03F96-E42B-D744-951F-4B9E9913DC5B}"/>
              </a:ext>
            </a:extLst>
          </p:cNvPr>
          <p:cNvSpPr>
            <a:spLocks noGrp="1"/>
          </p:cNvSpPr>
          <p:nvPr>
            <p:ph type="title"/>
          </p:nvPr>
        </p:nvSpPr>
        <p:spPr>
          <a:xfrm>
            <a:off x="4401520" y="2676806"/>
            <a:ext cx="6416298" cy="2469180"/>
          </a:xfrm>
        </p:spPr>
        <p:txBody>
          <a:bodyPr>
            <a:noAutofit/>
          </a:bodyPr>
          <a:lstStyle/>
          <a:p>
            <a:r>
              <a:rPr lang="en-GB" sz="3200" b="1" dirty="0">
                <a:solidFill>
                  <a:srgbClr val="002060"/>
                </a:solidFill>
                <a:latin typeface="Helvetica" pitchFamily="2" charset="0"/>
              </a:rPr>
              <a:t>Write or draw on your puzzle piece:</a:t>
            </a:r>
            <a:br>
              <a:rPr lang="en-GB" sz="3200" dirty="0">
                <a:solidFill>
                  <a:srgbClr val="002060"/>
                </a:solidFill>
                <a:latin typeface="Helvetica" pitchFamily="2" charset="0"/>
              </a:rPr>
            </a:br>
            <a:br>
              <a:rPr lang="en-GB" sz="3200" dirty="0">
                <a:solidFill>
                  <a:srgbClr val="002060"/>
                </a:solidFill>
                <a:latin typeface="Helvetica" pitchFamily="2" charset="0"/>
              </a:rPr>
            </a:br>
            <a:r>
              <a:rPr lang="en-GB" sz="3200" dirty="0">
                <a:solidFill>
                  <a:srgbClr val="002060"/>
                </a:solidFill>
                <a:latin typeface="Helvetica" pitchFamily="2" charset="0"/>
              </a:rPr>
              <a:t>Your interests (hobbies, things you like doing on your free time)</a:t>
            </a:r>
            <a:br>
              <a:rPr lang="en-GB" sz="3200" dirty="0">
                <a:solidFill>
                  <a:srgbClr val="002060"/>
                </a:solidFill>
                <a:latin typeface="Helvetica" pitchFamily="2" charset="0"/>
              </a:rPr>
            </a:br>
            <a:br>
              <a:rPr lang="en-GB" sz="3200" dirty="0">
                <a:solidFill>
                  <a:srgbClr val="002060"/>
                </a:solidFill>
                <a:latin typeface="Helvetica" pitchFamily="2" charset="0"/>
              </a:rPr>
            </a:br>
            <a:r>
              <a:rPr lang="en-GB" sz="3200" dirty="0">
                <a:solidFill>
                  <a:srgbClr val="002060"/>
                </a:solidFill>
                <a:latin typeface="Helvetica" pitchFamily="2" charset="0"/>
              </a:rPr>
              <a:t>A special object </a:t>
            </a:r>
            <a:br>
              <a:rPr lang="en-GB" sz="3200" dirty="0">
                <a:solidFill>
                  <a:srgbClr val="002060"/>
                </a:solidFill>
                <a:latin typeface="Helvetica" pitchFamily="2" charset="0"/>
              </a:rPr>
            </a:br>
            <a:br>
              <a:rPr lang="en-GB" sz="3200" dirty="0">
                <a:solidFill>
                  <a:srgbClr val="002060"/>
                </a:solidFill>
                <a:latin typeface="Helvetica" pitchFamily="2" charset="0"/>
              </a:rPr>
            </a:br>
            <a:r>
              <a:rPr lang="en-GB" sz="3200" dirty="0">
                <a:solidFill>
                  <a:srgbClr val="002060"/>
                </a:solidFill>
                <a:latin typeface="Helvetica" pitchFamily="2" charset="0"/>
              </a:rPr>
              <a:t>Something you like about yourself </a:t>
            </a:r>
            <a:br>
              <a:rPr lang="en-GB" sz="3200" dirty="0">
                <a:solidFill>
                  <a:srgbClr val="002060"/>
                </a:solidFill>
                <a:latin typeface="Helvetica" pitchFamily="2" charset="0"/>
              </a:rPr>
            </a:br>
            <a:r>
              <a:rPr lang="en-GB" sz="3200" dirty="0">
                <a:solidFill>
                  <a:srgbClr val="002060"/>
                </a:solidFill>
                <a:latin typeface="Helvetica" pitchFamily="2" charset="0"/>
              </a:rPr>
              <a:t>Special place to you</a:t>
            </a:r>
          </a:p>
        </p:txBody>
      </p:sp>
      <p:pic>
        <p:nvPicPr>
          <p:cNvPr id="9" name="Picture 2" descr="world map with pins">
            <a:extLst>
              <a:ext uri="{FF2B5EF4-FFF2-40B4-BE49-F238E27FC236}">
                <a16:creationId xmlns:a16="http://schemas.microsoft.com/office/drawing/2014/main" id="{23E4939E-C38F-FB4D-86EB-DABE72A97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7622" y="3822239"/>
            <a:ext cx="3174580" cy="21174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lack and gray keychain near pebbles and glass fish bowl on white surface">
            <a:extLst>
              <a:ext uri="{FF2B5EF4-FFF2-40B4-BE49-F238E27FC236}">
                <a16:creationId xmlns:a16="http://schemas.microsoft.com/office/drawing/2014/main" id="{8360B7F1-D18E-E549-BC0E-D214C4645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27" y="918316"/>
            <a:ext cx="3086475" cy="246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434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30445-8900-4470-AD79-67CFCBF36ACE}"/>
              </a:ext>
            </a:extLst>
          </p:cNvPr>
          <p:cNvSpPr>
            <a:spLocks noGrp="1"/>
          </p:cNvSpPr>
          <p:nvPr>
            <p:ph type="title"/>
          </p:nvPr>
        </p:nvSpPr>
        <p:spPr/>
        <p:txBody>
          <a:bodyPr>
            <a:normAutofit/>
          </a:bodyPr>
          <a:lstStyle/>
          <a:p>
            <a:pPr algn="ctr"/>
            <a:r>
              <a:rPr lang="en-GB" sz="4400" dirty="0">
                <a:solidFill>
                  <a:srgbClr val="002060"/>
                </a:solidFill>
              </a:rPr>
              <a:t>Piecing it together </a:t>
            </a:r>
          </a:p>
        </p:txBody>
      </p:sp>
      <p:sp>
        <p:nvSpPr>
          <p:cNvPr id="4" name="Content Placeholder 3">
            <a:extLst>
              <a:ext uri="{FF2B5EF4-FFF2-40B4-BE49-F238E27FC236}">
                <a16:creationId xmlns:a16="http://schemas.microsoft.com/office/drawing/2014/main" id="{B3E849C3-AB67-41EC-A5CE-653A520646A7}"/>
              </a:ext>
            </a:extLst>
          </p:cNvPr>
          <p:cNvSpPr>
            <a:spLocks noGrp="1"/>
          </p:cNvSpPr>
          <p:nvPr>
            <p:ph idx="1"/>
          </p:nvPr>
        </p:nvSpPr>
        <p:spPr/>
        <p:txBody>
          <a:bodyPr/>
          <a:lstStyle/>
          <a:p>
            <a:pPr marL="90170" indent="-90170"/>
            <a:r>
              <a:rPr lang="en-GB" sz="2400" dirty="0">
                <a:solidFill>
                  <a:srgbClr val="002060"/>
                </a:solidFill>
                <a:latin typeface="Helvetica" pitchFamily="2" charset="0"/>
                <a:ea typeface="ＭＳ Ｐゴシック"/>
              </a:rPr>
              <a:t>* We can see that we all like the puzzle pieces fit together, as we can see we all have our own personal interests and things that are important to us but many other things in common </a:t>
            </a:r>
            <a:endParaRPr lang="en-US" sz="2400" dirty="0">
              <a:solidFill>
                <a:srgbClr val="002060"/>
              </a:solidFill>
              <a:latin typeface="Helvetica" pitchFamily="2" charset="0"/>
            </a:endParaRPr>
          </a:p>
          <a:p>
            <a:pPr marL="90170" indent="-90170"/>
            <a:r>
              <a:rPr lang="en-GB" sz="2400" dirty="0">
                <a:solidFill>
                  <a:srgbClr val="002060"/>
                </a:solidFill>
                <a:latin typeface="Helvetica" pitchFamily="2" charset="0"/>
                <a:ea typeface="ＭＳ Ｐゴシック"/>
              </a:rPr>
              <a:t>*  If we understand each other more it means we are better equipped to show respect towards one another.</a:t>
            </a:r>
          </a:p>
          <a:p>
            <a:pPr marL="90170" indent="-90170"/>
            <a:r>
              <a:rPr lang="en-GB" sz="2400" dirty="0">
                <a:solidFill>
                  <a:srgbClr val="002060"/>
                </a:solidFill>
                <a:latin typeface="Helvetica" pitchFamily="2" charset="0"/>
                <a:ea typeface="ＭＳ Ｐゴシック"/>
              </a:rPr>
              <a:t>* Part of Respect itself is taking the time to understand each other by having meaningful conversations.</a:t>
            </a:r>
            <a:endParaRPr lang="en-GB" sz="2400" dirty="0">
              <a:solidFill>
                <a:srgbClr val="002060"/>
              </a:solidFill>
              <a:latin typeface="Helvetica" pitchFamily="2" charset="0"/>
            </a:endParaRPr>
          </a:p>
          <a:p>
            <a:pPr marL="90170" indent="-90170"/>
            <a:r>
              <a:rPr lang="en-GB" sz="2400" dirty="0">
                <a:solidFill>
                  <a:srgbClr val="002060"/>
                </a:solidFill>
                <a:latin typeface="Helvetica" pitchFamily="2" charset="0"/>
                <a:ea typeface="ＭＳ Ｐゴシック"/>
              </a:rPr>
              <a:t>* In a multicultural world, we need to learn to respect each other so we can fit together in society. Just like the puzzle.</a:t>
            </a:r>
          </a:p>
          <a:p>
            <a:pPr marL="90170" indent="-90170"/>
            <a:endParaRPr lang="en-GB" dirty="0"/>
          </a:p>
        </p:txBody>
      </p:sp>
      <p:pic>
        <p:nvPicPr>
          <p:cNvPr id="7170" name="Picture 2" descr="2 Hands Holding 1 Jigsaw Puzzle Piece Each">
            <a:extLst>
              <a:ext uri="{FF2B5EF4-FFF2-40B4-BE49-F238E27FC236}">
                <a16:creationId xmlns:a16="http://schemas.microsoft.com/office/drawing/2014/main" id="{F18EEA54-9529-439B-83AE-9A9B19B67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67" y="3170249"/>
            <a:ext cx="3731966" cy="248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3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75C6-4ECB-48E9-8E19-F74699B814A1}"/>
              </a:ext>
            </a:extLst>
          </p:cNvPr>
          <p:cNvSpPr>
            <a:spLocks noGrp="1"/>
          </p:cNvSpPr>
          <p:nvPr>
            <p:ph type="ctrTitle"/>
          </p:nvPr>
        </p:nvSpPr>
        <p:spPr>
          <a:xfrm>
            <a:off x="1108516" y="1904180"/>
            <a:ext cx="10408920" cy="5477163"/>
          </a:xfrm>
        </p:spPr>
        <p:txBody>
          <a:bodyPr anchor="ctr" anchorCtr="0">
            <a:normAutofit fontScale="90000"/>
          </a:bodyPr>
          <a:lstStyle/>
          <a:p>
            <a:pPr lvl="0"/>
            <a:r>
              <a:rPr lang="en-GB" sz="4000" dirty="0">
                <a:solidFill>
                  <a:srgbClr val="002060"/>
                </a:solidFill>
                <a:latin typeface="Helvetica" pitchFamily="2" charset="0"/>
              </a:rPr>
              <a:t>1.Did you find it easy/difficult to think about what to include on your puzzle?</a:t>
            </a:r>
            <a:br>
              <a:rPr lang="en-GB" sz="4000" dirty="0">
                <a:solidFill>
                  <a:srgbClr val="002060"/>
                </a:solidFill>
                <a:latin typeface="Helvetica" pitchFamily="2" charset="0"/>
              </a:rPr>
            </a:br>
            <a:br>
              <a:rPr lang="en-GB" sz="4000" dirty="0">
                <a:solidFill>
                  <a:srgbClr val="002060"/>
                </a:solidFill>
                <a:latin typeface="Helvetica" pitchFamily="2" charset="0"/>
              </a:rPr>
            </a:br>
            <a:r>
              <a:rPr lang="en-GB" sz="4000" dirty="0">
                <a:solidFill>
                  <a:srgbClr val="002060"/>
                </a:solidFill>
                <a:latin typeface="Helvetica" pitchFamily="2" charset="0"/>
              </a:rPr>
              <a:t>2. Did you learn anything new about your classmates?</a:t>
            </a:r>
            <a:br>
              <a:rPr lang="en-GB" sz="4000" dirty="0">
                <a:solidFill>
                  <a:srgbClr val="002060"/>
                </a:solidFill>
                <a:latin typeface="Helvetica" pitchFamily="2" charset="0"/>
              </a:rPr>
            </a:br>
            <a:br>
              <a:rPr lang="en-GB" sz="4000" dirty="0">
                <a:solidFill>
                  <a:srgbClr val="002060"/>
                </a:solidFill>
                <a:latin typeface="Helvetica" pitchFamily="2" charset="0"/>
              </a:rPr>
            </a:br>
            <a:r>
              <a:rPr lang="en-GB" sz="4000" dirty="0">
                <a:solidFill>
                  <a:srgbClr val="002060"/>
                </a:solidFill>
                <a:latin typeface="Helvetica" pitchFamily="2" charset="0"/>
              </a:rPr>
              <a:t>3. Did you find any differences/similarities?</a:t>
            </a:r>
            <a:br>
              <a:rPr lang="en-GB" sz="5400" dirty="0"/>
            </a:br>
            <a:br>
              <a:rPr lang="en-GB" sz="5400" dirty="0"/>
            </a:br>
            <a:br>
              <a:rPr lang="en-US" sz="5400" dirty="0">
                <a:solidFill>
                  <a:srgbClr val="002060"/>
                </a:solidFill>
                <a:latin typeface="HelveticaNeueLT Std" panose="020B0604020202020204" pitchFamily="34" charset="0"/>
                <a:ea typeface="ＭＳ Ｐゴシック"/>
              </a:rPr>
            </a:br>
            <a:br>
              <a:rPr lang="en-GB" sz="9600" dirty="0">
                <a:latin typeface="Desyrel" panose="02000603050000020003" pitchFamily="2" charset="0"/>
              </a:rPr>
            </a:br>
            <a:br>
              <a:rPr lang="en-GB" sz="9600" dirty="0">
                <a:latin typeface="Desyrel" panose="02000603050000020003" pitchFamily="2" charset="0"/>
              </a:rPr>
            </a:br>
            <a:endParaRPr lang="en-US" sz="4000" dirty="0">
              <a:solidFill>
                <a:schemeClr val="bg1"/>
              </a:solidFill>
              <a:latin typeface="HelveticaNeueLT Std Lt" panose="020B0403020202020204" pitchFamily="34" charset="0"/>
            </a:endParaRPr>
          </a:p>
        </p:txBody>
      </p:sp>
      <p:pic>
        <p:nvPicPr>
          <p:cNvPr id="4" name="Picture 13" descr="Page background8.png">
            <a:extLst>
              <a:ext uri="{FF2B5EF4-FFF2-40B4-BE49-F238E27FC236}">
                <a16:creationId xmlns:a16="http://schemas.microsoft.com/office/drawing/2014/main" id="{81924E64-8EC2-4E22-ABCD-78374BAEA934}"/>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683887">
            <a:off x="-262654" y="4387880"/>
            <a:ext cx="8104690" cy="50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868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93CE-1A58-4878-857D-59395C90A62A}"/>
              </a:ext>
            </a:extLst>
          </p:cNvPr>
          <p:cNvSpPr>
            <a:spLocks noGrp="1"/>
          </p:cNvSpPr>
          <p:nvPr>
            <p:ph type="title"/>
          </p:nvPr>
        </p:nvSpPr>
        <p:spPr>
          <a:xfrm>
            <a:off x="4679216" y="1652382"/>
            <a:ext cx="7245925" cy="3929461"/>
          </a:xfrm>
        </p:spPr>
        <p:txBody>
          <a:bodyPr>
            <a:noAutofit/>
          </a:bodyPr>
          <a:lstStyle/>
          <a:p>
            <a:r>
              <a:rPr lang="en-GB" sz="4800" dirty="0">
                <a:solidFill>
                  <a:srgbClr val="002060"/>
                </a:solidFill>
                <a:latin typeface="Helvetica" pitchFamily="2" charset="0"/>
                <a:ea typeface="ＭＳ Ｐゴシック"/>
              </a:rPr>
              <a:t>Share with each other:</a:t>
            </a:r>
            <a:br>
              <a:rPr lang="en-GB" sz="4800" dirty="0">
                <a:solidFill>
                  <a:srgbClr val="002060"/>
                </a:solidFill>
                <a:latin typeface="Helvetica" pitchFamily="2" charset="0"/>
              </a:rPr>
            </a:br>
            <a:br>
              <a:rPr lang="en-GB" sz="4800" dirty="0">
                <a:solidFill>
                  <a:srgbClr val="002060"/>
                </a:solidFill>
                <a:latin typeface="Helvetica" pitchFamily="2" charset="0"/>
                <a:ea typeface="ＭＳ Ｐゴシック"/>
              </a:rPr>
            </a:br>
            <a:r>
              <a:rPr lang="en-GB" sz="4800" dirty="0">
                <a:solidFill>
                  <a:srgbClr val="002060"/>
                </a:solidFill>
                <a:latin typeface="Helvetica" pitchFamily="2" charset="0"/>
                <a:ea typeface="ＭＳ Ｐゴシック"/>
              </a:rPr>
              <a:t>1. One thing you learnt today</a:t>
            </a:r>
            <a:br>
              <a:rPr lang="en-GB" sz="4800" dirty="0">
                <a:solidFill>
                  <a:srgbClr val="002060"/>
                </a:solidFill>
                <a:latin typeface="Helvetica" pitchFamily="2" charset="0"/>
                <a:ea typeface="ＭＳ Ｐゴシック"/>
              </a:rPr>
            </a:br>
            <a:br>
              <a:rPr lang="en-GB" sz="4800" dirty="0">
                <a:solidFill>
                  <a:srgbClr val="002060"/>
                </a:solidFill>
                <a:latin typeface="Helvetica" pitchFamily="2" charset="0"/>
                <a:ea typeface="ＭＳ Ｐゴシック"/>
              </a:rPr>
            </a:br>
            <a:r>
              <a:rPr lang="en-GB" sz="4800" dirty="0">
                <a:solidFill>
                  <a:srgbClr val="002060"/>
                </a:solidFill>
                <a:latin typeface="Helvetica" pitchFamily="2" charset="0"/>
                <a:ea typeface="ＭＳ Ｐゴシック"/>
              </a:rPr>
              <a:t>2. One thing you will try to do everyday to show respect to your friends</a:t>
            </a:r>
            <a:r>
              <a:rPr lang="en-GB" sz="4800" dirty="0">
                <a:ea typeface="ＭＳ Ｐゴシック"/>
              </a:rPr>
              <a:t>.</a:t>
            </a:r>
            <a:endParaRPr lang="en-US" sz="4800" dirty="0">
              <a:solidFill>
                <a:srgbClr val="002060"/>
              </a:solidFill>
              <a:latin typeface="HelveticaNeueLT Std" panose="020B0604020202020204" pitchFamily="34" charset="0"/>
              <a:ea typeface="ＭＳ Ｐゴシック"/>
            </a:endParaRPr>
          </a:p>
        </p:txBody>
      </p:sp>
      <p:pic>
        <p:nvPicPr>
          <p:cNvPr id="5" name="Picture 4">
            <a:extLst>
              <a:ext uri="{FF2B5EF4-FFF2-40B4-BE49-F238E27FC236}">
                <a16:creationId xmlns:a16="http://schemas.microsoft.com/office/drawing/2014/main" id="{85D92D58-C48B-2A42-89C1-7B07FB2FB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59" y="2491745"/>
            <a:ext cx="3384963" cy="225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5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E0B8-5034-4402-9A20-E6213DDC2223}"/>
              </a:ext>
            </a:extLst>
          </p:cNvPr>
          <p:cNvSpPr>
            <a:spLocks noGrp="1"/>
          </p:cNvSpPr>
          <p:nvPr>
            <p:ph type="title"/>
          </p:nvPr>
        </p:nvSpPr>
        <p:spPr>
          <a:xfrm>
            <a:off x="4728039" y="3026043"/>
            <a:ext cx="6280727" cy="1462428"/>
          </a:xfrm>
        </p:spPr>
        <p:txBody>
          <a:bodyPr>
            <a:noAutofit/>
          </a:bodyPr>
          <a:lstStyle/>
          <a:p>
            <a:pPr marL="90170" indent="-90170"/>
            <a:br>
              <a:rPr lang="en-US" sz="9600" dirty="0">
                <a:solidFill>
                  <a:schemeClr val="accent4"/>
                </a:solidFill>
                <a:ea typeface="ＭＳ Ｐゴシック"/>
              </a:rPr>
            </a:br>
            <a:br>
              <a:rPr lang="en-US" sz="4000" dirty="0">
                <a:solidFill>
                  <a:srgbClr val="002060"/>
                </a:solidFill>
                <a:latin typeface="Helvetica" pitchFamily="2" charset="0"/>
                <a:ea typeface="ＭＳ Ｐゴシック"/>
              </a:rPr>
            </a:br>
            <a:r>
              <a:rPr lang="en-US" sz="4000" dirty="0">
                <a:solidFill>
                  <a:srgbClr val="002060"/>
                </a:solidFill>
                <a:latin typeface="Helvetica" pitchFamily="2" charset="0"/>
                <a:ea typeface="ＭＳ Ｐゴシック"/>
              </a:rPr>
              <a:t>We will be exploring how one of the ways we can be respectful to each other is through Active Listening. </a:t>
            </a:r>
            <a:endParaRPr lang="en-US" sz="6600" dirty="0">
              <a:solidFill>
                <a:srgbClr val="002060"/>
              </a:solidFill>
              <a:latin typeface="Helvetica" pitchFamily="2" charset="0"/>
            </a:endParaRPr>
          </a:p>
        </p:txBody>
      </p:sp>
      <p:pic>
        <p:nvPicPr>
          <p:cNvPr id="5" name="Picture 13" descr="Page background8.png">
            <a:extLst>
              <a:ext uri="{FF2B5EF4-FFF2-40B4-BE49-F238E27FC236}">
                <a16:creationId xmlns:a16="http://schemas.microsoft.com/office/drawing/2014/main" id="{3EFCEEF1-3797-4302-864F-CFD926D97E25}"/>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8433753" y="-85864"/>
            <a:ext cx="4379493" cy="20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D7535EE-4317-C84A-86E2-D9A397C18F64}"/>
              </a:ext>
            </a:extLst>
          </p:cNvPr>
          <p:cNvSpPr/>
          <p:nvPr/>
        </p:nvSpPr>
        <p:spPr>
          <a:xfrm>
            <a:off x="304800" y="1166842"/>
            <a:ext cx="3479862" cy="4524315"/>
          </a:xfrm>
          <a:prstGeom prst="rect">
            <a:avLst/>
          </a:prstGeom>
        </p:spPr>
        <p:txBody>
          <a:bodyPr wrap="square" anchor="t">
            <a:spAutoFit/>
          </a:bodyPr>
          <a:lstStyle/>
          <a:p>
            <a:pPr algn="ctr"/>
            <a:r>
              <a:rPr lang="en-US" sz="4800" dirty="0">
                <a:solidFill>
                  <a:srgbClr val="002060"/>
                </a:solidFill>
                <a:latin typeface="Arial"/>
                <a:ea typeface="ＭＳ Ｐゴシック"/>
                <a:cs typeface="Arial"/>
              </a:rPr>
              <a:t>The next lesson is</a:t>
            </a:r>
          </a:p>
          <a:p>
            <a:pPr algn="ctr"/>
            <a:endParaRPr lang="en-US" sz="4800" dirty="0">
              <a:solidFill>
                <a:srgbClr val="002060"/>
              </a:solidFill>
              <a:latin typeface="Arial"/>
              <a:ea typeface="ＭＳ Ｐゴシック"/>
              <a:cs typeface="Arial"/>
            </a:endParaRPr>
          </a:p>
          <a:p>
            <a:pPr algn="ctr"/>
            <a:r>
              <a:rPr lang="en-US" sz="4800" dirty="0">
                <a:solidFill>
                  <a:srgbClr val="002060"/>
                </a:solidFill>
                <a:latin typeface="Arial"/>
                <a:ea typeface="ＭＳ Ｐゴシック"/>
                <a:cs typeface="Arial"/>
              </a:rPr>
              <a:t> </a:t>
            </a:r>
            <a:r>
              <a:rPr lang="en-US" sz="4800" b="1" dirty="0">
                <a:solidFill>
                  <a:srgbClr val="002060"/>
                </a:solidFill>
                <a:latin typeface="Arial"/>
                <a:ea typeface="ＭＳ Ｐゴシック"/>
                <a:cs typeface="Arial"/>
              </a:rPr>
              <a:t>The Letter </a:t>
            </a:r>
            <a:r>
              <a:rPr lang="en-US" sz="4800" b="1" dirty="0">
                <a:solidFill>
                  <a:srgbClr val="002060"/>
                </a:solidFill>
                <a:latin typeface="Gill Sans MT"/>
                <a:ea typeface="ＭＳ Ｐゴシック"/>
              </a:rPr>
              <a:t>A</a:t>
            </a:r>
            <a:br>
              <a:rPr lang="en-US" sz="4800" b="1" dirty="0">
                <a:ea typeface="ＭＳ Ｐゴシック"/>
              </a:rPr>
            </a:br>
            <a:endParaRPr lang="en-US" sz="4800" dirty="0">
              <a:solidFill>
                <a:srgbClr val="002060"/>
              </a:solidFill>
            </a:endParaRPr>
          </a:p>
        </p:txBody>
      </p:sp>
    </p:spTree>
    <p:extLst>
      <p:ext uri="{BB962C8B-B14F-4D97-AF65-F5344CB8AC3E}">
        <p14:creationId xmlns:p14="http://schemas.microsoft.com/office/powerpoint/2010/main" val="186414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BC5FF1-8421-4071-94F0-DBA866A1DC1B}"/>
              </a:ext>
            </a:extLst>
          </p:cNvPr>
          <p:cNvSpPr>
            <a:spLocks noGrp="1"/>
          </p:cNvSpPr>
          <p:nvPr>
            <p:ph type="title"/>
          </p:nvPr>
        </p:nvSpPr>
        <p:spPr/>
        <p:txBody>
          <a:bodyPr/>
          <a:lstStyle/>
          <a:p>
            <a:r>
              <a:rPr lang="en-GB" dirty="0">
                <a:solidFill>
                  <a:srgbClr val="F39200"/>
                </a:solidFill>
                <a:ea typeface="ＭＳ Ｐゴシック"/>
              </a:rPr>
              <a:t>Recap of last lesson…</a:t>
            </a:r>
            <a:endParaRPr lang="en-GB" dirty="0"/>
          </a:p>
        </p:txBody>
      </p:sp>
      <p:sp>
        <p:nvSpPr>
          <p:cNvPr id="5" name="TextBox 4">
            <a:extLst>
              <a:ext uri="{FF2B5EF4-FFF2-40B4-BE49-F238E27FC236}">
                <a16:creationId xmlns:a16="http://schemas.microsoft.com/office/drawing/2014/main" id="{C4280B5C-BEA2-4BEE-A8DA-A99CB2D02E3E}"/>
              </a:ext>
            </a:extLst>
          </p:cNvPr>
          <p:cNvSpPr txBox="1"/>
          <p:nvPr/>
        </p:nvSpPr>
        <p:spPr>
          <a:xfrm>
            <a:off x="1339515" y="2012589"/>
            <a:ext cx="9512969" cy="4031873"/>
          </a:xfrm>
          <a:prstGeom prst="rect">
            <a:avLst/>
          </a:prstGeom>
          <a:noFill/>
        </p:spPr>
        <p:txBody>
          <a:bodyPr wrap="square" rtlCol="0" anchor="t">
            <a:spAutoFit/>
          </a:bodyPr>
          <a:lstStyle/>
          <a:p>
            <a:r>
              <a:rPr lang="en-GB" sz="3600" dirty="0">
                <a:solidFill>
                  <a:srgbClr val="002060"/>
                </a:solidFill>
                <a:latin typeface="Arial"/>
                <a:ea typeface="ＭＳ Ｐゴシック"/>
                <a:cs typeface="Arial"/>
              </a:rPr>
              <a:t>In the last lesson:</a:t>
            </a:r>
          </a:p>
          <a:p>
            <a:pPr marL="571500" indent="-571500">
              <a:buFont typeface="Arial" panose="020B0604020202020204" pitchFamily="34" charset="0"/>
              <a:buChar char="•"/>
            </a:pPr>
            <a:r>
              <a:rPr lang="en-GB" sz="3600" dirty="0">
                <a:solidFill>
                  <a:srgbClr val="002060"/>
                </a:solidFill>
                <a:latin typeface="Arial"/>
                <a:ea typeface="ＭＳ Ｐゴシック"/>
                <a:cs typeface="Arial"/>
              </a:rPr>
              <a:t>we created a safe space agreement</a:t>
            </a:r>
          </a:p>
          <a:p>
            <a:pPr marL="571500" indent="-571500">
              <a:buFont typeface="Arial" panose="020B0604020202020204" pitchFamily="34" charset="0"/>
              <a:buChar char="•"/>
            </a:pPr>
            <a:r>
              <a:rPr lang="en-GB" sz="3600" dirty="0">
                <a:solidFill>
                  <a:srgbClr val="002060"/>
                </a:solidFill>
                <a:latin typeface="Arial"/>
                <a:ea typeface="ＭＳ Ｐゴシック"/>
                <a:cs typeface="Arial"/>
              </a:rPr>
              <a:t>we discussed why it is important to do this, so we all feel comfortable to share our experiences and views</a:t>
            </a:r>
          </a:p>
          <a:p>
            <a:pPr marR="71755">
              <a:spcBef>
                <a:spcPts val="1200"/>
              </a:spcBef>
              <a:spcAft>
                <a:spcPts val="0"/>
              </a:spcAft>
            </a:pPr>
            <a:r>
              <a:rPr lang="en-US" sz="3600" dirty="0">
                <a:solidFill>
                  <a:srgbClr val="002060"/>
                </a:solidFill>
                <a:latin typeface="Arial"/>
                <a:cs typeface="Arial"/>
                <a:hlinkClick r:id="rId2"/>
              </a:rPr>
              <a:t>PLAY SAFE SPACE FILM</a:t>
            </a:r>
            <a:endParaRPr lang="en-US" sz="3600">
              <a:latin typeface="Gill Sans MT"/>
              <a:cs typeface="Arial"/>
            </a:endParaRPr>
          </a:p>
          <a:p>
            <a:pPr marR="71755">
              <a:spcBef>
                <a:spcPts val="1200"/>
              </a:spcBef>
              <a:spcAft>
                <a:spcPts val="0"/>
              </a:spcAft>
            </a:pPr>
            <a:r>
              <a:rPr lang="en-US" sz="2000" dirty="0">
                <a:latin typeface="Arial"/>
                <a:ea typeface="ＭＳ Ｐゴシック"/>
                <a:cs typeface="Arial"/>
                <a:hlinkClick r:id="rId2"/>
              </a:rPr>
              <a:t>https://youtu.be/6rBI7UP9-hc</a:t>
            </a:r>
            <a:endParaRPr lang="en-GB" sz="2000">
              <a:ea typeface="ＭＳ Ｐゴシック"/>
            </a:endParaRPr>
          </a:p>
        </p:txBody>
      </p:sp>
    </p:spTree>
    <p:extLst>
      <p:ext uri="{BB962C8B-B14F-4D97-AF65-F5344CB8AC3E}">
        <p14:creationId xmlns:p14="http://schemas.microsoft.com/office/powerpoint/2010/main" val="145134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9760-C115-4AC5-83B8-553387213E66}"/>
              </a:ext>
            </a:extLst>
          </p:cNvPr>
          <p:cNvSpPr>
            <a:spLocks noGrp="1"/>
          </p:cNvSpPr>
          <p:nvPr>
            <p:ph type="title"/>
          </p:nvPr>
        </p:nvSpPr>
        <p:spPr/>
        <p:txBody>
          <a:bodyPr/>
          <a:lstStyle/>
          <a:p>
            <a:r>
              <a:rPr lang="en-GB" dirty="0">
                <a:solidFill>
                  <a:schemeClr val="accent1"/>
                </a:solidFill>
                <a:ea typeface="ＭＳ Ｐゴシック"/>
              </a:rPr>
              <a:t>Our Class Agreement</a:t>
            </a:r>
            <a:r>
              <a:rPr lang="en-GB" dirty="0">
                <a:solidFill>
                  <a:srgbClr val="000000"/>
                </a:solidFill>
                <a:ea typeface="ＭＳ Ｐゴシック"/>
              </a:rPr>
              <a:t> </a:t>
            </a:r>
            <a:endParaRPr lang="en-US"/>
          </a:p>
        </p:txBody>
      </p:sp>
      <p:sp>
        <p:nvSpPr>
          <p:cNvPr id="19" name="Content Placeholder 18">
            <a:extLst>
              <a:ext uri="{FF2B5EF4-FFF2-40B4-BE49-F238E27FC236}">
                <a16:creationId xmlns:a16="http://schemas.microsoft.com/office/drawing/2014/main" id="{B559C6EB-B8D9-4F22-9232-5CE089DA6650}"/>
              </a:ext>
            </a:extLst>
          </p:cNvPr>
          <p:cNvSpPr>
            <a:spLocks noGrp="1"/>
          </p:cNvSpPr>
          <p:nvPr>
            <p:ph idx="1"/>
          </p:nvPr>
        </p:nvSpPr>
        <p:spPr>
          <a:xfrm>
            <a:off x="1097280" y="2090149"/>
            <a:ext cx="10058400" cy="4023360"/>
          </a:xfrm>
        </p:spPr>
        <p:txBody>
          <a:bodyPr/>
          <a:lstStyle/>
          <a:p>
            <a:pPr marL="90170" indent="-90170"/>
            <a:r>
              <a:rPr lang="en-US" sz="4400">
                <a:ea typeface="ＭＳ Ｐゴシック"/>
              </a:rPr>
              <a:t>R </a:t>
            </a:r>
            <a:endParaRPr lang="en-US" sz="4400"/>
          </a:p>
          <a:p>
            <a:pPr marL="90170" indent="-90170"/>
            <a:r>
              <a:rPr lang="en-US" sz="4400">
                <a:ea typeface="ＭＳ Ｐゴシック"/>
              </a:rPr>
              <a:t>A</a:t>
            </a:r>
            <a:endParaRPr lang="en-US" sz="4400"/>
          </a:p>
          <a:p>
            <a:pPr marL="90170" indent="-90170"/>
            <a:r>
              <a:rPr lang="en-US" sz="4400">
                <a:ea typeface="ＭＳ Ｐゴシック"/>
              </a:rPr>
              <a:t>D </a:t>
            </a:r>
            <a:endParaRPr lang="en-US" sz="4400"/>
          </a:p>
          <a:p>
            <a:pPr marL="90170" indent="-90170"/>
            <a:r>
              <a:rPr lang="en-US" sz="4400">
                <a:ea typeface="ＭＳ Ｐゴシック"/>
              </a:rPr>
              <a:t> I </a:t>
            </a:r>
            <a:endParaRPr lang="en-US" sz="4400"/>
          </a:p>
          <a:p>
            <a:pPr marL="90170" indent="-90170"/>
            <a:r>
              <a:rPr lang="en-US" sz="4400">
                <a:ea typeface="ＭＳ Ｐゴシック"/>
              </a:rPr>
              <a:t>O</a:t>
            </a:r>
            <a:endParaRPr lang="en-US" sz="4400"/>
          </a:p>
        </p:txBody>
      </p:sp>
      <p:cxnSp>
        <p:nvCxnSpPr>
          <p:cNvPr id="20" name="Straight Arrow Connector 19">
            <a:extLst>
              <a:ext uri="{FF2B5EF4-FFF2-40B4-BE49-F238E27FC236}">
                <a16:creationId xmlns:a16="http://schemas.microsoft.com/office/drawing/2014/main" id="{B3013B5C-C5AE-4915-B6FC-50D8762BA1D2}"/>
              </a:ext>
            </a:extLst>
          </p:cNvPr>
          <p:cNvCxnSpPr/>
          <p:nvPr/>
        </p:nvCxnSpPr>
        <p:spPr>
          <a:xfrm flipV="1">
            <a:off x="1843178" y="2612365"/>
            <a:ext cx="3047998" cy="1437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2DF8840-7BE4-4F3B-A4C9-9AB72ED6B2D5}"/>
              </a:ext>
            </a:extLst>
          </p:cNvPr>
          <p:cNvCxnSpPr>
            <a:cxnSpLocks/>
          </p:cNvCxnSpPr>
          <p:nvPr/>
        </p:nvCxnSpPr>
        <p:spPr>
          <a:xfrm flipV="1">
            <a:off x="1843177" y="3359987"/>
            <a:ext cx="3047998" cy="1437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9CA8962-8DF5-4DD4-8768-9992918EC73C}"/>
              </a:ext>
            </a:extLst>
          </p:cNvPr>
          <p:cNvCxnSpPr>
            <a:cxnSpLocks/>
          </p:cNvCxnSpPr>
          <p:nvPr/>
        </p:nvCxnSpPr>
        <p:spPr>
          <a:xfrm flipV="1">
            <a:off x="1742536" y="4093233"/>
            <a:ext cx="3047998" cy="1437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8C712A-9576-4D8E-AACB-827C8A91DA1B}"/>
              </a:ext>
            </a:extLst>
          </p:cNvPr>
          <p:cNvCxnSpPr>
            <a:cxnSpLocks/>
          </p:cNvCxnSpPr>
          <p:nvPr/>
        </p:nvCxnSpPr>
        <p:spPr>
          <a:xfrm flipV="1">
            <a:off x="1742536" y="4927119"/>
            <a:ext cx="3047998" cy="1437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FF0DD53-FD8E-45D7-851D-9182C73619C4}"/>
              </a:ext>
            </a:extLst>
          </p:cNvPr>
          <p:cNvCxnSpPr>
            <a:cxnSpLocks/>
          </p:cNvCxnSpPr>
          <p:nvPr/>
        </p:nvCxnSpPr>
        <p:spPr>
          <a:xfrm flipV="1">
            <a:off x="1843178" y="5746629"/>
            <a:ext cx="3047998" cy="1437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958C4E6-331E-4750-9B4D-59F225DF4B78}"/>
              </a:ext>
            </a:extLst>
          </p:cNvPr>
          <p:cNvCxnSpPr>
            <a:cxnSpLocks/>
          </p:cNvCxnSpPr>
          <p:nvPr/>
        </p:nvCxnSpPr>
        <p:spPr>
          <a:xfrm flipV="1">
            <a:off x="5897592" y="2583610"/>
            <a:ext cx="3047998" cy="1437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37AFBA4-BA77-4A60-88F7-678851604F28}"/>
              </a:ext>
            </a:extLst>
          </p:cNvPr>
          <p:cNvCxnSpPr>
            <a:cxnSpLocks/>
          </p:cNvCxnSpPr>
          <p:nvPr/>
        </p:nvCxnSpPr>
        <p:spPr>
          <a:xfrm flipV="1">
            <a:off x="5897591" y="3331232"/>
            <a:ext cx="3047998" cy="1437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17E7F9F-365E-4E58-93C8-3B905E739CF6}"/>
              </a:ext>
            </a:extLst>
          </p:cNvPr>
          <p:cNvCxnSpPr>
            <a:cxnSpLocks/>
          </p:cNvCxnSpPr>
          <p:nvPr/>
        </p:nvCxnSpPr>
        <p:spPr>
          <a:xfrm flipV="1">
            <a:off x="5796951" y="4064478"/>
            <a:ext cx="3047998" cy="1437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DAD4A5F-D5E3-42B9-8EC6-62011A2F9998}"/>
              </a:ext>
            </a:extLst>
          </p:cNvPr>
          <p:cNvCxnSpPr>
            <a:cxnSpLocks/>
          </p:cNvCxnSpPr>
          <p:nvPr/>
        </p:nvCxnSpPr>
        <p:spPr>
          <a:xfrm flipV="1">
            <a:off x="5796951" y="4898364"/>
            <a:ext cx="3047998" cy="1437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CAD4154-7E97-4BD7-8A8B-6642C851722A}"/>
              </a:ext>
            </a:extLst>
          </p:cNvPr>
          <p:cNvCxnSpPr>
            <a:cxnSpLocks/>
          </p:cNvCxnSpPr>
          <p:nvPr/>
        </p:nvCxnSpPr>
        <p:spPr>
          <a:xfrm flipV="1">
            <a:off x="5897592" y="5717874"/>
            <a:ext cx="3047998" cy="1437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9276D8-6B43-4A89-AB08-4FA881C38E6A}"/>
              </a:ext>
            </a:extLst>
          </p:cNvPr>
          <p:cNvSpPr txBox="1"/>
          <p:nvPr/>
        </p:nvSpPr>
        <p:spPr>
          <a:xfrm rot="20220000">
            <a:off x="1811973" y="3173472"/>
            <a:ext cx="94142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189FB5"/>
                </a:solidFill>
                <a:latin typeface="Gill Sans MT"/>
                <a:ea typeface="ＭＳ Ｐゴシック"/>
              </a:rPr>
              <a:t>Insert your Safe Space agreement from lesson 1 </a:t>
            </a:r>
            <a:endParaRPr lang="en-US" sz="3200" b="1">
              <a:solidFill>
                <a:srgbClr val="189FB5"/>
              </a:solidFill>
            </a:endParaRPr>
          </a:p>
        </p:txBody>
      </p:sp>
    </p:spTree>
    <p:extLst>
      <p:ext uri="{BB962C8B-B14F-4D97-AF65-F5344CB8AC3E}">
        <p14:creationId xmlns:p14="http://schemas.microsoft.com/office/powerpoint/2010/main" val="393737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13" descr="Page background8.png">
            <a:extLst>
              <a:ext uri="{FF2B5EF4-FFF2-40B4-BE49-F238E27FC236}">
                <a16:creationId xmlns:a16="http://schemas.microsoft.com/office/drawing/2014/main" id="{3AC04F0C-9446-47B0-B88A-6DBD0481A00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683887">
            <a:off x="-299601" y="5523240"/>
            <a:ext cx="8104690" cy="50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0087816-C0A1-4ED9-9056-76FD007317B5}"/>
              </a:ext>
            </a:extLst>
          </p:cNvPr>
          <p:cNvSpPr txBox="1"/>
          <p:nvPr/>
        </p:nvSpPr>
        <p:spPr>
          <a:xfrm>
            <a:off x="711686" y="2453667"/>
            <a:ext cx="9881937" cy="2554545"/>
          </a:xfrm>
          <a:prstGeom prst="rect">
            <a:avLst/>
          </a:prstGeom>
          <a:noFill/>
        </p:spPr>
        <p:txBody>
          <a:bodyPr wrap="square" rtlCol="0" anchor="t">
            <a:spAutoFit/>
          </a:bodyPr>
          <a:lstStyle/>
          <a:p>
            <a:r>
              <a:rPr lang="en-US" sz="3200" dirty="0">
                <a:solidFill>
                  <a:srgbClr val="F39200"/>
                </a:solidFill>
                <a:latin typeface="Helvetica" pitchFamily="2" charset="0"/>
                <a:ea typeface="ＭＳ Ｐゴシック"/>
              </a:rPr>
              <a:t>1. </a:t>
            </a:r>
            <a:r>
              <a:rPr lang="en-US" sz="3200" dirty="0">
                <a:solidFill>
                  <a:srgbClr val="002060"/>
                </a:solidFill>
                <a:latin typeface="Helvetica" pitchFamily="2" charset="0"/>
                <a:ea typeface="ＭＳ Ｐゴシック"/>
              </a:rPr>
              <a:t>To explore the principle of Respect  </a:t>
            </a:r>
            <a:endParaRPr lang="en-GB" sz="3200" dirty="0">
              <a:solidFill>
                <a:srgbClr val="002060"/>
              </a:solidFill>
              <a:latin typeface="Helvetica" pitchFamily="2" charset="0"/>
              <a:ea typeface="ＭＳ Ｐゴシック"/>
            </a:endParaRPr>
          </a:p>
          <a:p>
            <a:r>
              <a:rPr lang="en-US" sz="3200" dirty="0">
                <a:solidFill>
                  <a:srgbClr val="F39200"/>
                </a:solidFill>
                <a:latin typeface="Helvetica" pitchFamily="2" charset="0"/>
                <a:ea typeface="ＭＳ Ｐゴシック"/>
              </a:rPr>
              <a:t>2. </a:t>
            </a:r>
            <a:r>
              <a:rPr lang="en-US" sz="3200" dirty="0">
                <a:solidFill>
                  <a:srgbClr val="002060"/>
                </a:solidFill>
                <a:latin typeface="Helvetica" pitchFamily="2" charset="0"/>
                <a:ea typeface="ＭＳ Ｐゴシック"/>
              </a:rPr>
              <a:t>To understand why it’s important we respect each other</a:t>
            </a:r>
            <a:endParaRPr lang="en-GB" sz="3200" dirty="0">
              <a:solidFill>
                <a:srgbClr val="002060"/>
              </a:solidFill>
              <a:latin typeface="Helvetica" pitchFamily="2" charset="0"/>
              <a:ea typeface="ＭＳ Ｐゴシック"/>
            </a:endParaRPr>
          </a:p>
          <a:p>
            <a:r>
              <a:rPr lang="en-US" sz="3200" dirty="0">
                <a:solidFill>
                  <a:srgbClr val="F39200"/>
                </a:solidFill>
                <a:latin typeface="Helvetica" pitchFamily="2" charset="0"/>
                <a:ea typeface="ＭＳ Ｐゴシック"/>
              </a:rPr>
              <a:t>3. </a:t>
            </a:r>
            <a:r>
              <a:rPr lang="en-US" sz="3200" dirty="0">
                <a:solidFill>
                  <a:srgbClr val="002060"/>
                </a:solidFill>
                <a:latin typeface="Helvetica" pitchFamily="2" charset="0"/>
                <a:ea typeface="ＭＳ Ｐゴシック"/>
              </a:rPr>
              <a:t>To learn about respectful behaviors and disrespectful behaviors </a:t>
            </a:r>
            <a:endParaRPr lang="en-GB" sz="3200" dirty="0">
              <a:solidFill>
                <a:srgbClr val="002060"/>
              </a:solidFill>
              <a:latin typeface="Helvetica" pitchFamily="2" charset="0"/>
              <a:ea typeface="ＭＳ Ｐゴシック"/>
            </a:endParaRPr>
          </a:p>
        </p:txBody>
      </p:sp>
      <p:pic>
        <p:nvPicPr>
          <p:cNvPr id="5" name="Picture 13" descr="Page background8.png">
            <a:extLst>
              <a:ext uri="{FF2B5EF4-FFF2-40B4-BE49-F238E27FC236}">
                <a16:creationId xmlns:a16="http://schemas.microsoft.com/office/drawing/2014/main" id="{C1B8A266-BF58-4A46-A2CD-FA0D6812485C}"/>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2160388">
            <a:off x="6607291" y="-655257"/>
            <a:ext cx="5737956" cy="19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C8603A7-3A77-4E29-B658-F1DCEB38728C}"/>
              </a:ext>
            </a:extLst>
          </p:cNvPr>
          <p:cNvSpPr txBox="1"/>
          <p:nvPr/>
        </p:nvSpPr>
        <p:spPr>
          <a:xfrm>
            <a:off x="1158814" y="1000664"/>
            <a:ext cx="573992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chemeClr val="accent1"/>
                </a:solidFill>
                <a:latin typeface="HelveticaNeueLT Std" panose="020B0604020202020204" pitchFamily="34" charset="0"/>
                <a:ea typeface="ＭＳ Ｐゴシック"/>
              </a:rPr>
              <a:t>Learning</a:t>
            </a:r>
            <a:r>
              <a:rPr lang="en-US" sz="3600" b="1">
                <a:solidFill>
                  <a:schemeClr val="accent1"/>
                </a:solidFill>
                <a:latin typeface="HelveticaNeueLT Std" panose="020B0604020202020204" pitchFamily="34" charset="0"/>
                <a:ea typeface="ＭＳ Ｐゴシック"/>
              </a:rPr>
              <a:t> </a:t>
            </a:r>
            <a:r>
              <a:rPr lang="en-US" sz="4000" b="1">
                <a:solidFill>
                  <a:schemeClr val="accent1"/>
                </a:solidFill>
                <a:latin typeface="HelveticaNeueLT Std" panose="020B0604020202020204" pitchFamily="34" charset="0"/>
                <a:ea typeface="ＭＳ Ｐゴシック"/>
              </a:rPr>
              <a:t>Objectives</a:t>
            </a:r>
            <a:r>
              <a:rPr lang="en-US" sz="3600" b="1">
                <a:solidFill>
                  <a:schemeClr val="accent1"/>
                </a:solidFill>
                <a:latin typeface="Gill Sans MT"/>
                <a:ea typeface="ＭＳ Ｐゴシック"/>
              </a:rPr>
              <a:t> </a:t>
            </a:r>
            <a:endParaRPr lang="en-US" sz="3600">
              <a:solidFill>
                <a:schemeClr val="accent1"/>
              </a:solidFill>
            </a:endParaRPr>
          </a:p>
        </p:txBody>
      </p:sp>
    </p:spTree>
    <p:extLst>
      <p:ext uri="{BB962C8B-B14F-4D97-AF65-F5344CB8AC3E}">
        <p14:creationId xmlns:p14="http://schemas.microsoft.com/office/powerpoint/2010/main" val="421537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75C6-4ECB-48E9-8E19-F74699B814A1}"/>
              </a:ext>
            </a:extLst>
          </p:cNvPr>
          <p:cNvSpPr>
            <a:spLocks noGrp="1"/>
          </p:cNvSpPr>
          <p:nvPr>
            <p:ph type="ctrTitle"/>
          </p:nvPr>
        </p:nvSpPr>
        <p:spPr>
          <a:xfrm>
            <a:off x="981870" y="1454728"/>
            <a:ext cx="10408920" cy="5477163"/>
          </a:xfrm>
        </p:spPr>
        <p:txBody>
          <a:bodyPr anchor="ctr" anchorCtr="0">
            <a:normAutofit/>
          </a:bodyPr>
          <a:lstStyle/>
          <a:p>
            <a:pPr algn="ctr"/>
            <a:r>
              <a:rPr lang="en-US" sz="5400" dirty="0">
                <a:solidFill>
                  <a:srgbClr val="002060"/>
                </a:solidFill>
                <a:ea typeface="ＭＳ Ｐゴシック"/>
              </a:rPr>
              <a:t>What does respect mean?</a:t>
            </a:r>
            <a:br>
              <a:rPr lang="en-GB" sz="9600" dirty="0">
                <a:latin typeface="Desyrel" panose="02000603050000020003" pitchFamily="2" charset="0"/>
              </a:rPr>
            </a:br>
            <a:br>
              <a:rPr lang="en-GB" sz="9600" dirty="0">
                <a:latin typeface="Desyrel" panose="02000603050000020003" pitchFamily="2" charset="0"/>
              </a:rPr>
            </a:br>
            <a:endParaRPr lang="en-US" sz="4000" dirty="0">
              <a:solidFill>
                <a:schemeClr val="bg1"/>
              </a:solidFill>
              <a:latin typeface="HelveticaNeueLT Std Lt" panose="020B0403020202020204" pitchFamily="34" charset="0"/>
            </a:endParaRPr>
          </a:p>
        </p:txBody>
      </p:sp>
      <p:pic>
        <p:nvPicPr>
          <p:cNvPr id="4" name="Picture 13" descr="Page background8.png">
            <a:extLst>
              <a:ext uri="{FF2B5EF4-FFF2-40B4-BE49-F238E27FC236}">
                <a16:creationId xmlns:a16="http://schemas.microsoft.com/office/drawing/2014/main" id="{81924E64-8EC2-4E22-ABCD-78374BAEA934}"/>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683887">
            <a:off x="-262654" y="4387880"/>
            <a:ext cx="8104690" cy="50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05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3E664-2792-403E-B774-01C7BD2D2283}"/>
              </a:ext>
            </a:extLst>
          </p:cNvPr>
          <p:cNvSpPr>
            <a:spLocks noGrp="1"/>
          </p:cNvSpPr>
          <p:nvPr>
            <p:ph type="ctrTitle"/>
          </p:nvPr>
        </p:nvSpPr>
        <p:spPr/>
        <p:txBody>
          <a:bodyPr>
            <a:normAutofit/>
          </a:bodyPr>
          <a:lstStyle/>
          <a:p>
            <a:r>
              <a:rPr lang="en-GB" sz="3500" dirty="0">
                <a:solidFill>
                  <a:srgbClr val="002060"/>
                </a:solidFill>
                <a:ea typeface="ＭＳ Ｐゴシック"/>
              </a:rPr>
              <a:t>Write your answers on post it notes</a:t>
            </a:r>
          </a:p>
        </p:txBody>
      </p:sp>
      <p:pic>
        <p:nvPicPr>
          <p:cNvPr id="2050" name="Picture 2">
            <a:extLst>
              <a:ext uri="{FF2B5EF4-FFF2-40B4-BE49-F238E27FC236}">
                <a16:creationId xmlns:a16="http://schemas.microsoft.com/office/drawing/2014/main" id="{D36AA816-3039-4494-BEA2-098E56F2E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793" y="2307443"/>
            <a:ext cx="4183618" cy="278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26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4EF9-8BF8-4A23-8EF8-E9101C6EBED6}"/>
              </a:ext>
            </a:extLst>
          </p:cNvPr>
          <p:cNvSpPr>
            <a:spLocks noGrp="1"/>
          </p:cNvSpPr>
          <p:nvPr>
            <p:ph type="title"/>
          </p:nvPr>
        </p:nvSpPr>
        <p:spPr/>
        <p:txBody>
          <a:bodyPr vert="horz" lIns="91440" tIns="45720" rIns="91440" bIns="45720" rtlCol="0" anchor="b">
            <a:noAutofit/>
          </a:bodyPr>
          <a:lstStyle/>
          <a:p>
            <a:r>
              <a:rPr lang="en-US" sz="4400" dirty="0">
                <a:solidFill>
                  <a:srgbClr val="002060"/>
                </a:solidFill>
                <a:latin typeface="HelveticaNeueLT Std" panose="020B0604020202020204" pitchFamily="34" charset="0"/>
                <a:ea typeface="ＭＳ Ｐゴシック"/>
              </a:rPr>
              <a:t>What does respect mean?</a:t>
            </a:r>
            <a:endParaRPr lang="en-US" sz="4400" dirty="0">
              <a:solidFill>
                <a:srgbClr val="002060"/>
              </a:solidFill>
              <a:latin typeface="HelveticaNeueLT Std" panose="020B0604020202020204" pitchFamily="34" charset="0"/>
            </a:endParaRPr>
          </a:p>
        </p:txBody>
      </p:sp>
      <p:cxnSp>
        <p:nvCxnSpPr>
          <p:cNvPr id="9" name="Straight Arrow Connector 8">
            <a:extLst>
              <a:ext uri="{FF2B5EF4-FFF2-40B4-BE49-F238E27FC236}">
                <a16:creationId xmlns:a16="http://schemas.microsoft.com/office/drawing/2014/main" id="{D134C2E4-AA85-45FD-95C9-434DE042C25C}"/>
              </a:ext>
            </a:extLst>
          </p:cNvPr>
          <p:cNvCxnSpPr>
            <a:cxnSpLocks/>
          </p:cNvCxnSpPr>
          <p:nvPr/>
        </p:nvCxnSpPr>
        <p:spPr>
          <a:xfrm>
            <a:off x="1798897" y="3065252"/>
            <a:ext cx="8296448"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8" name="Thought Bubble: Cloud 7">
            <a:extLst>
              <a:ext uri="{FF2B5EF4-FFF2-40B4-BE49-F238E27FC236}">
                <a16:creationId xmlns:a16="http://schemas.microsoft.com/office/drawing/2014/main" id="{7FC771B1-FF1F-4456-AC5D-9E28D9C7A964}"/>
              </a:ext>
            </a:extLst>
          </p:cNvPr>
          <p:cNvSpPr/>
          <p:nvPr/>
        </p:nvSpPr>
        <p:spPr>
          <a:xfrm>
            <a:off x="10268310" y="1814337"/>
            <a:ext cx="1797168" cy="130833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A close up of a logo&#10;&#10;Description generated with very high confidence">
            <a:extLst>
              <a:ext uri="{FF2B5EF4-FFF2-40B4-BE49-F238E27FC236}">
                <a16:creationId xmlns:a16="http://schemas.microsoft.com/office/drawing/2014/main" id="{B29D8BDF-730C-4E30-8D48-D12044F7F97D}"/>
              </a:ext>
            </a:extLst>
          </p:cNvPr>
          <p:cNvPicPr>
            <a:picLocks noChangeAspect="1"/>
          </p:cNvPicPr>
          <p:nvPr/>
        </p:nvPicPr>
        <p:blipFill>
          <a:blip r:embed="rId2"/>
          <a:stretch>
            <a:fillRect/>
          </a:stretch>
        </p:blipFill>
        <p:spPr>
          <a:xfrm rot="11700000">
            <a:off x="545961" y="4578223"/>
            <a:ext cx="1389666" cy="2159771"/>
          </a:xfrm>
          <a:prstGeom prst="rect">
            <a:avLst/>
          </a:prstGeom>
        </p:spPr>
      </p:pic>
      <p:cxnSp>
        <p:nvCxnSpPr>
          <p:cNvPr id="17" name="Straight Arrow Connector 16">
            <a:extLst>
              <a:ext uri="{FF2B5EF4-FFF2-40B4-BE49-F238E27FC236}">
                <a16:creationId xmlns:a16="http://schemas.microsoft.com/office/drawing/2014/main" id="{FA6ED309-D517-4DC9-B195-CFCC9C4CE0D1}"/>
              </a:ext>
            </a:extLst>
          </p:cNvPr>
          <p:cNvCxnSpPr>
            <a:cxnSpLocks/>
          </p:cNvCxnSpPr>
          <p:nvPr/>
        </p:nvCxnSpPr>
        <p:spPr>
          <a:xfrm>
            <a:off x="1798897" y="3818016"/>
            <a:ext cx="8296448"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86861BC-01C3-48A4-81CA-C038AFCE907C}"/>
              </a:ext>
            </a:extLst>
          </p:cNvPr>
          <p:cNvCxnSpPr>
            <a:cxnSpLocks/>
          </p:cNvCxnSpPr>
          <p:nvPr/>
        </p:nvCxnSpPr>
        <p:spPr>
          <a:xfrm>
            <a:off x="1877406" y="4556925"/>
            <a:ext cx="8296448"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C180F73-E905-420C-A79D-F1EC84A47A6F}"/>
              </a:ext>
            </a:extLst>
          </p:cNvPr>
          <p:cNvCxnSpPr>
            <a:cxnSpLocks/>
          </p:cNvCxnSpPr>
          <p:nvPr/>
        </p:nvCxnSpPr>
        <p:spPr>
          <a:xfrm>
            <a:off x="1877406" y="5406670"/>
            <a:ext cx="8296448" cy="0"/>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9E520F09-E0D3-FA44-AE3B-EC74E95B6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22" y="81008"/>
            <a:ext cx="1277109" cy="9309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41F0D30-7A26-4547-807B-B052C46CE38E}"/>
              </a:ext>
            </a:extLst>
          </p:cNvPr>
          <p:cNvSpPr txBox="1"/>
          <p:nvPr/>
        </p:nvSpPr>
        <p:spPr>
          <a:xfrm>
            <a:off x="1440077" y="81008"/>
            <a:ext cx="1308716" cy="646331"/>
          </a:xfrm>
          <a:prstGeom prst="rect">
            <a:avLst/>
          </a:prstGeom>
          <a:noFill/>
        </p:spPr>
        <p:txBody>
          <a:bodyPr wrap="square" rtlCol="0">
            <a:spAutoFit/>
          </a:bodyPr>
          <a:lstStyle/>
          <a:p>
            <a:r>
              <a:rPr lang="en-GB" dirty="0"/>
              <a:t>Think, Pair, Share </a:t>
            </a:r>
          </a:p>
        </p:txBody>
      </p:sp>
    </p:spTree>
    <p:extLst>
      <p:ext uri="{BB962C8B-B14F-4D97-AF65-F5344CB8AC3E}">
        <p14:creationId xmlns:p14="http://schemas.microsoft.com/office/powerpoint/2010/main" val="349797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93CE-1A58-4878-857D-59395C90A62A}"/>
              </a:ext>
            </a:extLst>
          </p:cNvPr>
          <p:cNvSpPr>
            <a:spLocks noGrp="1"/>
          </p:cNvSpPr>
          <p:nvPr>
            <p:ph type="title"/>
          </p:nvPr>
        </p:nvSpPr>
        <p:spPr>
          <a:xfrm>
            <a:off x="4513824" y="2379315"/>
            <a:ext cx="7245925" cy="2841568"/>
          </a:xfrm>
        </p:spPr>
        <p:txBody>
          <a:bodyPr>
            <a:noAutofit/>
          </a:bodyPr>
          <a:lstStyle/>
          <a:p>
            <a:br>
              <a:rPr lang="en-GB" sz="4000" dirty="0">
                <a:solidFill>
                  <a:srgbClr val="002060"/>
                </a:solidFill>
              </a:rPr>
            </a:br>
            <a:br>
              <a:rPr lang="en-GB" sz="4000" dirty="0">
                <a:solidFill>
                  <a:srgbClr val="002060"/>
                </a:solidFill>
              </a:rPr>
            </a:br>
            <a:br>
              <a:rPr lang="en-GB" sz="4000" dirty="0">
                <a:solidFill>
                  <a:srgbClr val="002060"/>
                </a:solidFill>
              </a:rPr>
            </a:br>
            <a:r>
              <a:rPr lang="en-GB" sz="4000" dirty="0">
                <a:solidFill>
                  <a:srgbClr val="002060"/>
                </a:solidFill>
              </a:rPr>
              <a:t>Respect means:</a:t>
            </a:r>
            <a:br>
              <a:rPr lang="en-GB" sz="4000" dirty="0">
                <a:solidFill>
                  <a:srgbClr val="002060"/>
                </a:solidFill>
              </a:rPr>
            </a:br>
            <a:br>
              <a:rPr lang="en-GB" sz="4000" dirty="0">
                <a:solidFill>
                  <a:srgbClr val="002060"/>
                </a:solidFill>
              </a:rPr>
            </a:br>
            <a:r>
              <a:rPr lang="en-GB" sz="4000" dirty="0">
                <a:solidFill>
                  <a:srgbClr val="002060"/>
                </a:solidFill>
              </a:rPr>
              <a:t>* Being kind to others </a:t>
            </a:r>
            <a:br>
              <a:rPr lang="en-GB" sz="4000" dirty="0">
                <a:solidFill>
                  <a:srgbClr val="002060"/>
                </a:solidFill>
              </a:rPr>
            </a:br>
            <a:r>
              <a:rPr lang="en-GB" sz="4000" dirty="0">
                <a:solidFill>
                  <a:srgbClr val="002060"/>
                </a:solidFill>
              </a:rPr>
              <a:t>* Being honest </a:t>
            </a:r>
            <a:br>
              <a:rPr lang="en-GB" sz="4000" dirty="0">
                <a:solidFill>
                  <a:srgbClr val="002060"/>
                </a:solidFill>
              </a:rPr>
            </a:br>
            <a:r>
              <a:rPr lang="en-GB" sz="4000" dirty="0">
                <a:solidFill>
                  <a:srgbClr val="002060"/>
                </a:solidFill>
              </a:rPr>
              <a:t>* Telling the truth – being honest </a:t>
            </a:r>
            <a:br>
              <a:rPr lang="en-GB" sz="4000" dirty="0">
                <a:solidFill>
                  <a:srgbClr val="002060"/>
                </a:solidFill>
              </a:rPr>
            </a:br>
            <a:r>
              <a:rPr lang="en-GB" sz="4000" dirty="0">
                <a:solidFill>
                  <a:srgbClr val="002060"/>
                </a:solidFill>
              </a:rPr>
              <a:t>* Helping your friends </a:t>
            </a:r>
            <a:br>
              <a:rPr lang="en-GB" sz="4000" dirty="0">
                <a:solidFill>
                  <a:srgbClr val="002060"/>
                </a:solidFill>
              </a:rPr>
            </a:br>
            <a:r>
              <a:rPr lang="en-GB" sz="4000" dirty="0">
                <a:solidFill>
                  <a:srgbClr val="002060"/>
                </a:solidFill>
              </a:rPr>
              <a:t> * Not speaking over others </a:t>
            </a:r>
            <a:br>
              <a:rPr lang="en-GB" sz="4000" dirty="0">
                <a:solidFill>
                  <a:srgbClr val="002060"/>
                </a:solidFill>
              </a:rPr>
            </a:br>
            <a:r>
              <a:rPr lang="en-GB" sz="4000" dirty="0">
                <a:solidFill>
                  <a:srgbClr val="002060"/>
                </a:solidFill>
              </a:rPr>
              <a:t>* Saying thank you and please</a:t>
            </a:r>
            <a:endParaRPr lang="en-US" sz="4000" dirty="0">
              <a:solidFill>
                <a:srgbClr val="002060"/>
              </a:solidFill>
              <a:latin typeface="HelveticaNeueLT Std" panose="020B0604020202020204" pitchFamily="34" charset="0"/>
              <a:ea typeface="ＭＳ Ｐゴシック"/>
            </a:endParaRPr>
          </a:p>
        </p:txBody>
      </p:sp>
      <p:pic>
        <p:nvPicPr>
          <p:cNvPr id="4" name="Picture 3">
            <a:extLst>
              <a:ext uri="{FF2B5EF4-FFF2-40B4-BE49-F238E27FC236}">
                <a16:creationId xmlns:a16="http://schemas.microsoft.com/office/drawing/2014/main" id="{8485815E-3246-914B-BFDB-31C3CAC400C1}"/>
              </a:ext>
            </a:extLst>
          </p:cNvPr>
          <p:cNvPicPr>
            <a:picLocks noChangeAspect="1"/>
          </p:cNvPicPr>
          <p:nvPr/>
        </p:nvPicPr>
        <p:blipFill rotWithShape="1">
          <a:blip r:embed="rId2"/>
          <a:srcRect l="19526" r="22354"/>
          <a:stretch/>
        </p:blipFill>
        <p:spPr>
          <a:xfrm>
            <a:off x="432251" y="1782305"/>
            <a:ext cx="3136716" cy="3594422"/>
          </a:xfrm>
          <a:prstGeom prst="rect">
            <a:avLst/>
          </a:prstGeom>
        </p:spPr>
      </p:pic>
    </p:spTree>
    <p:extLst>
      <p:ext uri="{BB962C8B-B14F-4D97-AF65-F5344CB8AC3E}">
        <p14:creationId xmlns:p14="http://schemas.microsoft.com/office/powerpoint/2010/main" val="49105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E0B8-5034-4402-9A20-E6213DDC2223}"/>
              </a:ext>
            </a:extLst>
          </p:cNvPr>
          <p:cNvSpPr>
            <a:spLocks noGrp="1"/>
          </p:cNvSpPr>
          <p:nvPr>
            <p:ph type="title"/>
          </p:nvPr>
        </p:nvSpPr>
        <p:spPr>
          <a:xfrm>
            <a:off x="4465343" y="2386242"/>
            <a:ext cx="6280727" cy="2757179"/>
          </a:xfrm>
        </p:spPr>
        <p:txBody>
          <a:bodyPr>
            <a:normAutofit/>
          </a:bodyPr>
          <a:lstStyle/>
          <a:p>
            <a:pPr algn="ctr"/>
            <a:r>
              <a:rPr lang="en-GB" sz="9600" dirty="0">
                <a:solidFill>
                  <a:srgbClr val="002060"/>
                </a:solidFill>
                <a:ea typeface="ＭＳ Ｐゴシック"/>
              </a:rPr>
              <a:t>Activity 1 –photos</a:t>
            </a:r>
            <a:r>
              <a:rPr lang="en-GB" sz="9600" dirty="0">
                <a:solidFill>
                  <a:srgbClr val="002060"/>
                </a:solidFill>
                <a:latin typeface="Desyrel"/>
                <a:ea typeface="ＭＳ Ｐゴシック"/>
              </a:rPr>
              <a:t> </a:t>
            </a:r>
            <a:endParaRPr lang="en-US" sz="8000" dirty="0">
              <a:solidFill>
                <a:srgbClr val="002060"/>
              </a:solidFill>
              <a:latin typeface="HelveticaNeueLT Std" panose="020B0604020202020204" pitchFamily="34" charset="0"/>
            </a:endParaRPr>
          </a:p>
        </p:txBody>
      </p:sp>
      <p:pic>
        <p:nvPicPr>
          <p:cNvPr id="8" name="Picture 13" descr="Page background8.png">
            <a:extLst>
              <a:ext uri="{FF2B5EF4-FFF2-40B4-BE49-F238E27FC236}">
                <a16:creationId xmlns:a16="http://schemas.microsoft.com/office/drawing/2014/main" id="{C78BCE89-0D41-435B-875F-8B3C5A1C8BD4}"/>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8414096" y="33430"/>
            <a:ext cx="4379493" cy="20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330092E-CA5E-444B-8316-383E07AFF862}"/>
              </a:ext>
            </a:extLst>
          </p:cNvPr>
          <p:cNvPicPr>
            <a:picLocks noChangeAspect="1"/>
          </p:cNvPicPr>
          <p:nvPr/>
        </p:nvPicPr>
        <p:blipFill>
          <a:blip r:embed="rId3"/>
          <a:stretch>
            <a:fillRect/>
          </a:stretch>
        </p:blipFill>
        <p:spPr>
          <a:xfrm>
            <a:off x="357365" y="2659688"/>
            <a:ext cx="3318746" cy="2210285"/>
          </a:xfrm>
          <a:prstGeom prst="rect">
            <a:avLst/>
          </a:prstGeom>
        </p:spPr>
      </p:pic>
    </p:spTree>
    <p:extLst>
      <p:ext uri="{BB962C8B-B14F-4D97-AF65-F5344CB8AC3E}">
        <p14:creationId xmlns:p14="http://schemas.microsoft.com/office/powerpoint/2010/main" val="3746636343"/>
      </p:ext>
    </p:extLst>
  </p:cSld>
  <p:clrMapOvr>
    <a:masterClrMapping/>
  </p:clrMapOvr>
</p:sld>
</file>

<file path=ppt/theme/theme1.xml><?xml version="1.0" encoding="utf-8"?>
<a:theme xmlns:a="http://schemas.openxmlformats.org/drawingml/2006/main" name="PP template_new">
  <a:themeElements>
    <a:clrScheme name="Custom 1">
      <a:dk1>
        <a:srgbClr val="50555B"/>
      </a:dk1>
      <a:lt1>
        <a:sysClr val="window" lastClr="FFFFFF"/>
      </a:lt1>
      <a:dk2>
        <a:srgbClr val="7A7D81"/>
      </a:dk2>
      <a:lt2>
        <a:srgbClr val="189FB5"/>
      </a:lt2>
      <a:accent1>
        <a:srgbClr val="F39200"/>
      </a:accent1>
      <a:accent2>
        <a:srgbClr val="A1A833"/>
      </a:accent2>
      <a:accent3>
        <a:srgbClr val="B43B40"/>
      </a:accent3>
      <a:accent4>
        <a:srgbClr val="8D3067"/>
      </a:accent4>
      <a:accent5>
        <a:srgbClr val="F1C930"/>
      </a:accent5>
      <a:accent6>
        <a:srgbClr val="40243C"/>
      </a:accent6>
      <a:hlink>
        <a:srgbClr val="189FB5"/>
      </a:hlink>
      <a:folHlink>
        <a:srgbClr val="8C8C8C"/>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 template" id="{FF383F0F-864E-407C-B6DA-3D65E09D3E22}" vid="{EC04C27D-2EF7-4D86-813B-628CAAD68E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ip_UnifiedCompliancePolicyUIAction xmlns="http://schemas.microsoft.com/sharepoint/v3" xsi:nil="true"/>
    <_ip_UnifiedCompliancePolicyProperties xmlns="http://schemas.microsoft.com/sharepoint/v3" xsi:nil="true"/>
    <SharedWithUsers xmlns="210d88b8-1c87-439f-848d-ad442d2f6fd5">
      <UserInfo>
        <DisplayName>Katy Dent</DisplayName>
        <AccountId>6191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71A2A271AF37499E37E886BD5CFDAF" ma:contentTypeVersion="16" ma:contentTypeDescription="Create a new document." ma:contentTypeScope="" ma:versionID="18e94466452267bb4092babb326534fd">
  <xsd:schema xmlns:xsd="http://www.w3.org/2001/XMLSchema" xmlns:xs="http://www.w3.org/2001/XMLSchema" xmlns:p="http://schemas.microsoft.com/office/2006/metadata/properties" xmlns:ns1="http://schemas.microsoft.com/sharepoint/v3" xmlns:ns2="210d88b8-1c87-439f-848d-ad442d2f6fd5" xmlns:ns3="http://schemas.microsoft.com/sharepoint/v4" xmlns:ns4="06e9f01b-b787-4c96-9b07-64e21198086c" targetNamespace="http://schemas.microsoft.com/office/2006/metadata/properties" ma:root="true" ma:fieldsID="7e3a550d8b330dd8841e205d991b56eb" ns1:_="" ns2:_="" ns3:_="" ns4:_="">
    <xsd:import namespace="http://schemas.microsoft.com/sharepoint/v3"/>
    <xsd:import namespace="210d88b8-1c87-439f-848d-ad442d2f6fd5"/>
    <xsd:import namespace="http://schemas.microsoft.com/sharepoint/v4"/>
    <xsd:import namespace="06e9f01b-b787-4c96-9b07-64e21198086c"/>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description="" ma:hidden="true" ma:internalName="_ip_UnifiedCompliancePolicyProperties">
      <xsd:simpleType>
        <xsd:restriction base="dms:Note"/>
      </xsd:simpleType>
    </xsd:element>
    <xsd:element name="_ip_UnifiedCompliancePolicyUIAction" ma:index="20"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0d88b8-1c87-439f-848d-ad442d2f6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e9f01b-b787-4c96-9b07-64e21198086c"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13841F-6585-4AEB-BFC2-0AAADA044A1E}">
  <ds:schemaRefs>
    <ds:schemaRef ds:uri="http://schemas.microsoft.com/office/2006/metadata/properties"/>
    <ds:schemaRef ds:uri="http://schemas.microsoft.com/office/infopath/2007/PartnerControls"/>
    <ds:schemaRef ds:uri="http://schemas.microsoft.com/sharepoint/v4"/>
    <ds:schemaRef ds:uri="http://schemas.microsoft.com/sharepoint/v3"/>
    <ds:schemaRef ds:uri="210d88b8-1c87-439f-848d-ad442d2f6fd5"/>
  </ds:schemaRefs>
</ds:datastoreItem>
</file>

<file path=customXml/itemProps2.xml><?xml version="1.0" encoding="utf-8"?>
<ds:datastoreItem xmlns:ds="http://schemas.openxmlformats.org/officeDocument/2006/customXml" ds:itemID="{392A86D7-CB80-47C5-9F94-7A983AC38A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0d88b8-1c87-439f-848d-ad442d2f6fd5"/>
    <ds:schemaRef ds:uri="http://schemas.microsoft.com/sharepoint/v4"/>
    <ds:schemaRef ds:uri="06e9f01b-b787-4c96-9b07-64e211980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F9EE2C-7BE6-4D4F-ADB9-E1376474BC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TotalTime>
  <Words>188</Words>
  <Application>Microsoft Office PowerPoint</Application>
  <PresentationFormat>Widescreen</PresentationFormat>
  <Paragraphs>42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PP template_new</vt:lpstr>
      <vt:lpstr> Respect  </vt:lpstr>
      <vt:lpstr>Recap of last lesson…</vt:lpstr>
      <vt:lpstr>Our Class Agreement </vt:lpstr>
      <vt:lpstr>PowerPoint Presentation</vt:lpstr>
      <vt:lpstr>What does respect mean?  </vt:lpstr>
      <vt:lpstr>Write your answers on post it notes</vt:lpstr>
      <vt:lpstr>What does respect mean?</vt:lpstr>
      <vt:lpstr>   Respect means:  * Being kind to others  * Being honest  * Telling the truth – being honest  * Helping your friends   * Not speaking over others  * Saying thank you and please</vt:lpstr>
      <vt:lpstr>Activity 1 –photos </vt:lpstr>
      <vt:lpstr>PowerPoint Presentation</vt:lpstr>
      <vt:lpstr>Activity 1 – number photos </vt:lpstr>
      <vt:lpstr>Appreciating Difference </vt:lpstr>
      <vt:lpstr>Being ‘different’ to someone else  shouldn’t be a bad thing. Difference is something to be celebrated.   By appreciating difference and celebrating our identities we are showing respect for each other.   It is hard to show respect for others if we don’t understand them. By giving time to understand others, we are showing respect for them.  </vt:lpstr>
      <vt:lpstr>Class Jigsaw </vt:lpstr>
      <vt:lpstr>Write or draw on your puzzle piece:  Your interests (hobbies, things you like doing on your free time)  A special object   Something you like about yourself  Special place to you</vt:lpstr>
      <vt:lpstr>Piecing it together </vt:lpstr>
      <vt:lpstr>1.Did you find it easy/difficult to think about what to include on your puzzle?  2. Did you learn anything new about your classmates?  3. Did you find any differences/similarities?     </vt:lpstr>
      <vt:lpstr>Share with each other:  1. One thing you learnt today  2. One thing you will try to do everyday to show respect to your friends.</vt:lpstr>
      <vt:lpstr>  We will be exploring how one of the ways we can be respectful to each other is through Active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dc:creator>
  <cp:lastModifiedBy>Sarah Koster</cp:lastModifiedBy>
  <cp:revision>37</cp:revision>
  <dcterms:modified xsi:type="dcterms:W3CDTF">2019-10-30T15:47:05Z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0x010100DA71A2A271AF37499E37E886BD5CFDAF</vt:lpwstr>
  </property>
  <property fmtid="{D5CDD505-2E9C-101B-9397-08002B2CF9AE}" pid="3" name="AuthorIds_UIVersion_28160">
    <vt:lpwstr>3282</vt:lpwstr>
  </property>
</Properties>
</file>