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4"/>
  </p:sldMasterIdLst>
  <p:notesMasterIdLst>
    <p:notesMasterId r:id="rId14"/>
  </p:notesMasterIdLst>
  <p:handoutMasterIdLst>
    <p:handoutMasterId r:id="rId15"/>
  </p:handoutMasterIdLst>
  <p:sldIdLst>
    <p:sldId id="273" r:id="rId5"/>
    <p:sldId id="534" r:id="rId6"/>
    <p:sldId id="269" r:id="rId7"/>
    <p:sldId id="551" r:id="rId8"/>
    <p:sldId id="555" r:id="rId9"/>
    <p:sldId id="556" r:id="rId10"/>
    <p:sldId id="558" r:id="rId11"/>
    <p:sldId id="560" r:id="rId12"/>
    <p:sldId id="561" r:id="rId13"/>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A1A833"/>
    <a:srgbClr val="000000"/>
    <a:srgbClr val="B43B40"/>
    <a:srgbClr val="402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56617-AE82-2512-AF7A-05840E58E0C3}" v="18" dt="2020-01-16T19:54:59.663"/>
    <p1510:client id="{91589CF4-21B2-8740-B88A-32E3D0ED6C77}" v="349" dt="2020-01-16T20:41:36.692"/>
    <p1510:client id="{9FA39DB7-8425-4068-AEF2-3A1A476C4A78}" v="1" dt="2020-01-29T13:10:13.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27"/>
  </p:normalViewPr>
  <p:slideViewPr>
    <p:cSldViewPr snapToGrid="0" snapToObjects="1" showGuides="1">
      <p:cViewPr varScale="1">
        <p:scale>
          <a:sx n="44" d="100"/>
          <a:sy n="44" d="100"/>
        </p:scale>
        <p:origin x="312" y="84"/>
      </p:cViewPr>
      <p:guideLst>
        <p:guide orient="horz" pos="2137"/>
        <p:guide pos="3840"/>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8825C-C352-4204-9BB0-36D7BDB96763}"/>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9877220-8A7F-4F5F-B3D1-62275192244A}"/>
              </a:ext>
            </a:extLst>
          </p:cNvPr>
          <p:cNvSpPr>
            <a:spLocks noGrp="1"/>
          </p:cNvSpPr>
          <p:nvPr>
            <p:ph type="dt" sz="quarter"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D79A156-5CF9-4612-AEFB-8E3D6A368976}" type="datetimeFigureOut">
              <a:rPr lang="en-GB" altLang="en-US"/>
              <a:pPr/>
              <a:t>29/01/2020</a:t>
            </a:fld>
            <a:endParaRPr lang="en-GB" altLang="en-US"/>
          </a:p>
        </p:txBody>
      </p:sp>
      <p:sp>
        <p:nvSpPr>
          <p:cNvPr id="4" name="Footer Placeholder 3">
            <a:extLst>
              <a:ext uri="{FF2B5EF4-FFF2-40B4-BE49-F238E27FC236}">
                <a16:creationId xmlns:a16="http://schemas.microsoft.com/office/drawing/2014/main" id="{CD96DAFA-489D-4EC0-AF9B-776F12EBDD4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7790B8EA-F223-4832-B9F1-4639C83CA58B}"/>
              </a:ext>
            </a:extLst>
          </p:cNvPr>
          <p:cNvSpPr>
            <a:spLocks noGrp="1"/>
          </p:cNvSpPr>
          <p:nvPr>
            <p:ph type="sldNum" sz="quarter" idx="3"/>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8EE7242-85B7-48D0-BF10-08732D0E0A9B}" type="slidenum">
              <a:rPr lang="en-GB" altLang="en-US"/>
              <a:pPr/>
              <a:t>‹#›</a:t>
            </a:fld>
            <a:endParaRPr lang="en-GB" altLang="en-US"/>
          </a:p>
        </p:txBody>
      </p:sp>
    </p:spTree>
    <p:extLst>
      <p:ext uri="{BB962C8B-B14F-4D97-AF65-F5344CB8AC3E}">
        <p14:creationId xmlns:p14="http://schemas.microsoft.com/office/powerpoint/2010/main" val="271125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34E09-7FE8-40AE-853A-9D251A9F937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33291317-3D60-4510-89B5-B188392653D3}"/>
              </a:ext>
            </a:extLst>
          </p:cNvPr>
          <p:cNvSpPr>
            <a:spLocks noGrp="1"/>
          </p:cNvSpPr>
          <p:nvPr>
            <p:ph type="dt"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99AEA9-5C52-41ED-8747-C311757253A5}" type="datetimeFigureOut">
              <a:rPr lang="en-GB" altLang="en-US"/>
              <a:pPr/>
              <a:t>29/01/2020</a:t>
            </a:fld>
            <a:endParaRPr lang="en-GB" altLang="en-US"/>
          </a:p>
        </p:txBody>
      </p:sp>
      <p:sp>
        <p:nvSpPr>
          <p:cNvPr id="4" name="Slide Image Placeholder 3">
            <a:extLst>
              <a:ext uri="{FF2B5EF4-FFF2-40B4-BE49-F238E27FC236}">
                <a16:creationId xmlns:a16="http://schemas.microsoft.com/office/drawing/2014/main" id="{499C9E31-D5AC-4E9C-8BAB-9E3AB4B5C2D9}"/>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C8DF263-D3FC-4EAF-8A2E-ED938B67431B}"/>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373224A-21EA-4733-AA02-95036FE0CA66}"/>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9B181EA0-6C11-45AE-B45C-F00766EA1E46}"/>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ABE668-9B11-43B5-AA7F-51C41A7C4401}" type="slidenum">
              <a:rPr lang="en-GB" altLang="en-US"/>
              <a:pPr/>
              <a:t>‹#›</a:t>
            </a:fld>
            <a:endParaRPr lang="en-GB" altLang="en-US"/>
          </a:p>
        </p:txBody>
      </p:sp>
    </p:spTree>
    <p:extLst>
      <p:ext uri="{BB962C8B-B14F-4D97-AF65-F5344CB8AC3E}">
        <p14:creationId xmlns:p14="http://schemas.microsoft.com/office/powerpoint/2010/main" val="1394602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92343A-273C-42BA-B9BA-0EFD3B973CB9}"/>
              </a:ext>
            </a:extLst>
          </p:cNvPr>
          <p:cNvCxnSpPr/>
          <p:nvPr/>
        </p:nvCxnSpPr>
        <p:spPr>
          <a:xfrm>
            <a:off x="1208088" y="4343400"/>
            <a:ext cx="9875837" cy="0"/>
          </a:xfrm>
          <a:prstGeom prst="line">
            <a:avLst/>
          </a:prstGeom>
          <a:ln w="6350">
            <a:solidFill>
              <a:srgbClr val="189FB5"/>
            </a:solidFill>
          </a:ln>
        </p:spPr>
        <p:style>
          <a:lnRef idx="1">
            <a:schemeClr val="accent1"/>
          </a:lnRef>
          <a:fillRef idx="0">
            <a:schemeClr val="accent1"/>
          </a:fillRef>
          <a:effectRef idx="0">
            <a:schemeClr val="accent1"/>
          </a:effectRef>
          <a:fontRef idx="minor">
            <a:schemeClr val="tx1"/>
          </a:fontRef>
        </p:style>
      </p:cxnSp>
      <p:pic>
        <p:nvPicPr>
          <p:cNvPr id="5" name="Picture 13" descr="F&amp;BF_Sec logo_Set 2.1.png">
            <a:extLst>
              <a:ext uri="{FF2B5EF4-FFF2-40B4-BE49-F238E27FC236}">
                <a16:creationId xmlns:a16="http://schemas.microsoft.com/office/drawing/2014/main" id="{136E7D14-3755-40A1-BA8E-2F6BFAEC9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chemeClr val="bg2"/>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50555B"/>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D70A99C3-8E65-4B9F-AEB5-9597E09E8D9F}"/>
              </a:ext>
            </a:extLst>
          </p:cNvPr>
          <p:cNvSpPr>
            <a:spLocks noGrp="1"/>
          </p:cNvSpPr>
          <p:nvPr>
            <p:ph type="dt" sz="half" idx="10"/>
          </p:nvPr>
        </p:nvSpPr>
        <p:spPr/>
        <p:txBody>
          <a:bodyPr/>
          <a:lstStyle>
            <a:lvl1pPr>
              <a:defRPr/>
            </a:lvl1pPr>
          </a:lstStyle>
          <a:p>
            <a:fld id="{7FDA2445-7A4C-437C-B887-21D57987D167}"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D0C156E7-0297-4E32-B0A5-7E65AA82E7E5}"/>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5C40EFE3-DF8A-41B3-9765-ED6DDA345F7E}"/>
              </a:ext>
            </a:extLst>
          </p:cNvPr>
          <p:cNvSpPr>
            <a:spLocks noGrp="1"/>
          </p:cNvSpPr>
          <p:nvPr>
            <p:ph type="sldNum" sz="quarter" idx="12"/>
          </p:nvPr>
        </p:nvSpPr>
        <p:spPr/>
        <p:txBody>
          <a:bodyPr/>
          <a:lstStyle>
            <a:lvl1pPr>
              <a:defRPr/>
            </a:lvl1pPr>
          </a:lstStyle>
          <a:p>
            <a:fld id="{6EE4C08E-58F6-4052-B735-89114155ECE9}" type="slidenum">
              <a:rPr lang="en-GB" altLang="en-US"/>
              <a:pPr/>
              <a:t>‹#›</a:t>
            </a:fld>
            <a:endParaRPr lang="en-GB" altLang="en-US"/>
          </a:p>
        </p:txBody>
      </p:sp>
    </p:spTree>
    <p:extLst>
      <p:ext uri="{BB962C8B-B14F-4D97-AF65-F5344CB8AC3E}">
        <p14:creationId xmlns:p14="http://schemas.microsoft.com/office/powerpoint/2010/main" val="8140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79398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245333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5136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60650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rgbClr val="B43B40"/>
          </a:solidFill>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29/01/2020</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75642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097280" y="286607"/>
            <a:ext cx="10058400" cy="1450757"/>
          </a:xfrm>
          <a:prstGeom prst="rect">
            <a:avLst/>
          </a:prstGeom>
        </p:spPr>
        <p:txBody>
          <a:bodyPr/>
          <a:lstStyle>
            <a:lvl1pPr>
              <a:defRPr>
                <a:solidFill>
                  <a:srgbClr val="50555B"/>
                </a:solidFill>
              </a:defRPr>
            </a:lvl1pPr>
          </a:lstStyle>
          <a:p>
            <a:r>
              <a:rPr lang="en-GB"/>
              <a:t>Click to edit Master title style</a:t>
            </a:r>
            <a:endParaRPr lang="en-US"/>
          </a:p>
        </p:txBody>
      </p:sp>
      <p:sp>
        <p:nvSpPr>
          <p:cNvPr id="11" name="Text Placeholder 2"/>
          <p:cNvSpPr>
            <a:spLocks noGrp="1"/>
          </p:cNvSpPr>
          <p:nvPr>
            <p:ph idx="1"/>
          </p:nvPr>
        </p:nvSpPr>
        <p:spPr>
          <a:xfrm>
            <a:off x="1097280" y="1845734"/>
            <a:ext cx="10058400" cy="4023360"/>
          </a:xfrm>
          <a:prstGeom prst="rect">
            <a:avLst/>
          </a:prstGeom>
        </p:spPr>
        <p:txBody>
          <a:bodyPr rtlCol="0">
            <a:normAutofit/>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BF4D04-A4A6-4B77-BCCD-3C7DB7D1FB84}"/>
              </a:ext>
            </a:extLst>
          </p:cNvPr>
          <p:cNvSpPr>
            <a:spLocks noGrp="1"/>
          </p:cNvSpPr>
          <p:nvPr>
            <p:ph type="dt" sz="half" idx="10"/>
          </p:nvPr>
        </p:nvSpPr>
        <p:spPr/>
        <p:txBody>
          <a:bodyPr/>
          <a:lstStyle>
            <a:lvl1pPr>
              <a:defRPr/>
            </a:lvl1pPr>
          </a:lstStyle>
          <a:p>
            <a:fld id="{36C41759-94D2-459D-9AA9-A23E0FFE0557}" type="datetimeFigureOut">
              <a:rPr lang="en-GB" altLang="en-US"/>
              <a:pPr/>
              <a:t>29/01/2020</a:t>
            </a:fld>
            <a:endParaRPr lang="en-GB" altLang="en-US"/>
          </a:p>
        </p:txBody>
      </p:sp>
      <p:sp>
        <p:nvSpPr>
          <p:cNvPr id="5" name="Footer Placeholder 4">
            <a:extLst>
              <a:ext uri="{FF2B5EF4-FFF2-40B4-BE49-F238E27FC236}">
                <a16:creationId xmlns:a16="http://schemas.microsoft.com/office/drawing/2014/main" id="{CB5D8A77-B5ED-4CCB-9712-337164EB8B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171415-DA8B-4DFC-AD93-95C615D729B8}"/>
              </a:ext>
            </a:extLst>
          </p:cNvPr>
          <p:cNvSpPr>
            <a:spLocks noGrp="1"/>
          </p:cNvSpPr>
          <p:nvPr>
            <p:ph type="sldNum" sz="quarter" idx="12"/>
          </p:nvPr>
        </p:nvSpPr>
        <p:spPr/>
        <p:txBody>
          <a:bodyPr/>
          <a:lstStyle>
            <a:lvl1pPr>
              <a:defRPr/>
            </a:lvl1pPr>
          </a:lstStyle>
          <a:p>
            <a:fld id="{328353DB-B72D-4381-B9EE-3ABD93C7D063}" type="slidenum">
              <a:rPr lang="en-GB" altLang="en-US"/>
              <a:pPr/>
              <a:t>‹#›</a:t>
            </a:fld>
            <a:endParaRPr lang="en-GB" altLang="en-US"/>
          </a:p>
        </p:txBody>
      </p:sp>
    </p:spTree>
    <p:extLst>
      <p:ext uri="{BB962C8B-B14F-4D97-AF65-F5344CB8AC3E}">
        <p14:creationId xmlns:p14="http://schemas.microsoft.com/office/powerpoint/2010/main" val="27410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845735"/>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2E6090B-4A54-470A-AE3A-C421FDC84FDD}"/>
              </a:ext>
            </a:extLst>
          </p:cNvPr>
          <p:cNvSpPr>
            <a:spLocks noGrp="1"/>
          </p:cNvSpPr>
          <p:nvPr>
            <p:ph type="dt" sz="half" idx="10"/>
          </p:nvPr>
        </p:nvSpPr>
        <p:spPr/>
        <p:txBody>
          <a:bodyPr/>
          <a:lstStyle>
            <a:lvl1pPr>
              <a:defRPr/>
            </a:lvl1pPr>
          </a:lstStyle>
          <a:p>
            <a:fld id="{490F1D93-4EC6-4362-A6E6-45BAD2AD9D19}"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C518FACF-2CB8-41F4-8B9B-CDEEB3E424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525F19-D59F-4B1D-A785-A9DC6FDF2ECA}"/>
              </a:ext>
            </a:extLst>
          </p:cNvPr>
          <p:cNvSpPr>
            <a:spLocks noGrp="1"/>
          </p:cNvSpPr>
          <p:nvPr>
            <p:ph type="sldNum" sz="quarter" idx="12"/>
          </p:nvPr>
        </p:nvSpPr>
        <p:spPr/>
        <p:txBody>
          <a:bodyPr/>
          <a:lstStyle>
            <a:lvl1pPr>
              <a:defRPr/>
            </a:lvl1pPr>
          </a:lstStyle>
          <a:p>
            <a:fld id="{41AACD9C-240D-4324-B793-1B7E4504F4C3}" type="slidenum">
              <a:rPr lang="en-GB" altLang="en-US"/>
              <a:pPr/>
              <a:t>‹#›</a:t>
            </a:fld>
            <a:endParaRPr lang="en-GB" altLang="en-US"/>
          </a:p>
        </p:txBody>
      </p:sp>
    </p:spTree>
    <p:extLst>
      <p:ext uri="{BB962C8B-B14F-4D97-AF65-F5344CB8AC3E}">
        <p14:creationId xmlns:p14="http://schemas.microsoft.com/office/powerpoint/2010/main" val="272008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70F937-2F83-4084-A8AF-A41431F9E58F}"/>
              </a:ext>
            </a:extLst>
          </p:cNvPr>
          <p:cNvSpPr>
            <a:spLocks noGrp="1"/>
          </p:cNvSpPr>
          <p:nvPr>
            <p:ph type="dt" sz="half" idx="10"/>
          </p:nvPr>
        </p:nvSpPr>
        <p:spPr/>
        <p:txBody>
          <a:bodyPr/>
          <a:lstStyle>
            <a:lvl1pPr>
              <a:defRPr/>
            </a:lvl1pPr>
          </a:lstStyle>
          <a:p>
            <a:fld id="{0830B233-273E-4E7C-9C35-D47562C79BE0}"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0C0919EB-0D53-4BA1-9A7C-ACBDA0A8658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85C566-E754-4D4E-B39D-96BCA1070FD7}"/>
              </a:ext>
            </a:extLst>
          </p:cNvPr>
          <p:cNvSpPr>
            <a:spLocks noGrp="1"/>
          </p:cNvSpPr>
          <p:nvPr>
            <p:ph type="sldNum" sz="quarter" idx="12"/>
          </p:nvPr>
        </p:nvSpPr>
        <p:spPr/>
        <p:txBody>
          <a:bodyPr/>
          <a:lstStyle>
            <a:lvl1pPr>
              <a:defRPr/>
            </a:lvl1pPr>
          </a:lstStyle>
          <a:p>
            <a:fld id="{4EF3B988-0DA7-41EB-A67C-CCB3F8E1AC34}" type="slidenum">
              <a:rPr lang="en-GB" altLang="en-US"/>
              <a:pPr/>
              <a:t>‹#›</a:t>
            </a:fld>
            <a:endParaRPr lang="en-GB" altLang="en-US"/>
          </a:p>
        </p:txBody>
      </p:sp>
    </p:spTree>
    <p:extLst>
      <p:ext uri="{BB962C8B-B14F-4D97-AF65-F5344CB8AC3E}">
        <p14:creationId xmlns:p14="http://schemas.microsoft.com/office/powerpoint/2010/main" val="81571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94F742-FEC1-4715-8843-3F09BDCAD447}"/>
              </a:ext>
            </a:extLst>
          </p:cNvPr>
          <p:cNvSpPr>
            <a:spLocks noGrp="1"/>
          </p:cNvSpPr>
          <p:nvPr>
            <p:ph type="dt" sz="half" idx="10"/>
          </p:nvPr>
        </p:nvSpPr>
        <p:spPr/>
        <p:txBody>
          <a:bodyPr/>
          <a:lstStyle/>
          <a:p>
            <a:fld id="{53531BDD-85C3-4205-9F82-0F6EB2A8226F}" type="datetimeFigureOut">
              <a:rPr lang="en-GB" altLang="en-US" smtClean="0"/>
              <a:pPr/>
              <a:t>29/01/2020</a:t>
            </a:fld>
            <a:endParaRPr lang="en-GB" altLang="en-US"/>
          </a:p>
        </p:txBody>
      </p:sp>
      <p:sp>
        <p:nvSpPr>
          <p:cNvPr id="4" name="Footer Placeholder 3">
            <a:extLst>
              <a:ext uri="{FF2B5EF4-FFF2-40B4-BE49-F238E27FC236}">
                <a16:creationId xmlns:a16="http://schemas.microsoft.com/office/drawing/2014/main" id="{32E72CCE-0350-4212-AAFD-EB97F1DDE615}"/>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786C5093-8481-4648-AB52-5D13D595D63C}"/>
              </a:ext>
            </a:extLst>
          </p:cNvPr>
          <p:cNvSpPr>
            <a:spLocks noGrp="1"/>
          </p:cNvSpPr>
          <p:nvPr>
            <p:ph type="sldNum" sz="quarter" idx="12"/>
          </p:nvPr>
        </p:nvSpPr>
        <p:spPr/>
        <p:txBody>
          <a:bodyPr/>
          <a:lstStyle/>
          <a:p>
            <a:fld id="{11AFFCBD-9BE5-4FE3-9DDA-84E0A871D418}" type="slidenum">
              <a:rPr lang="en-GB" altLang="en-US" smtClean="0"/>
              <a:pPr/>
              <a:t>‹#›</a:t>
            </a:fld>
            <a:endParaRPr lang="en-GB" altLang="en-US"/>
          </a:p>
        </p:txBody>
      </p:sp>
    </p:spTree>
    <p:extLst>
      <p:ext uri="{BB962C8B-B14F-4D97-AF65-F5344CB8AC3E}">
        <p14:creationId xmlns:p14="http://schemas.microsoft.com/office/powerpoint/2010/main" val="2106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41"/>
            <a:ext cx="10058400" cy="1449387"/>
          </a:xfrm>
        </p:spPr>
        <p:txBody>
          <a:bodyPr/>
          <a:lstStyle>
            <a:lvl1pPr>
              <a:defRPr>
                <a:solidFill>
                  <a:srgbClr val="50555B"/>
                </a:solidFill>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B7F993A0-AA5B-4377-B294-6066CAC68887}"/>
              </a:ext>
            </a:extLst>
          </p:cNvPr>
          <p:cNvSpPr>
            <a:spLocks noGrp="1"/>
          </p:cNvSpPr>
          <p:nvPr>
            <p:ph type="dt" sz="half" idx="10"/>
          </p:nvPr>
        </p:nvSpPr>
        <p:spPr/>
        <p:txBody>
          <a:bodyPr/>
          <a:lstStyle>
            <a:lvl1pPr>
              <a:defRPr/>
            </a:lvl1pPr>
          </a:lstStyle>
          <a:p>
            <a:fld id="{20F38B7A-FD64-42A8-9E6D-56EC9AED1BBD}" type="datetimeFigureOut">
              <a:rPr lang="en-GB" altLang="en-US"/>
              <a:pPr/>
              <a:t>29/01/2020</a:t>
            </a:fld>
            <a:endParaRPr lang="en-GB" altLang="en-US"/>
          </a:p>
        </p:txBody>
      </p:sp>
      <p:sp>
        <p:nvSpPr>
          <p:cNvPr id="4" name="Footer Placeholder 4">
            <a:extLst>
              <a:ext uri="{FF2B5EF4-FFF2-40B4-BE49-F238E27FC236}">
                <a16:creationId xmlns:a16="http://schemas.microsoft.com/office/drawing/2014/main" id="{E45978F0-218F-478F-81AA-498532F035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F05678-773B-4E64-B740-9003BDA84BE9}"/>
              </a:ext>
            </a:extLst>
          </p:cNvPr>
          <p:cNvSpPr>
            <a:spLocks noGrp="1"/>
          </p:cNvSpPr>
          <p:nvPr>
            <p:ph type="sldNum" sz="quarter" idx="12"/>
          </p:nvPr>
        </p:nvSpPr>
        <p:spPr/>
        <p:txBody>
          <a:bodyPr/>
          <a:lstStyle>
            <a:lvl1pPr>
              <a:defRPr/>
            </a:lvl1pPr>
          </a:lstStyle>
          <a:p>
            <a:fld id="{651CCFDA-B1FC-4CBA-857A-44229217D6A2}" type="slidenum">
              <a:rPr lang="en-GB" altLang="en-US"/>
              <a:pPr/>
              <a:t>‹#›</a:t>
            </a:fld>
            <a:endParaRPr lang="en-GB" altLang="en-US"/>
          </a:p>
        </p:txBody>
      </p:sp>
    </p:spTree>
    <p:extLst>
      <p:ext uri="{BB962C8B-B14F-4D97-AF65-F5344CB8AC3E}">
        <p14:creationId xmlns:p14="http://schemas.microsoft.com/office/powerpoint/2010/main" val="132620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0E044-1861-46E4-92D2-66149009638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D64F057-0665-4848-B009-A8EE1C0907A7}"/>
              </a:ext>
            </a:extLst>
          </p:cNvPr>
          <p:cNvCxnSpPr/>
          <p:nvPr/>
        </p:nvCxnSpPr>
        <p:spPr>
          <a:xfrm>
            <a:off x="1208088" y="4343400"/>
            <a:ext cx="987583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14" descr="F&amp;BF_Sec logo_Set 2.1.png">
            <a:extLst>
              <a:ext uri="{FF2B5EF4-FFF2-40B4-BE49-F238E27FC236}">
                <a16:creationId xmlns:a16="http://schemas.microsoft.com/office/drawing/2014/main" id="{660069F1-8D52-4ABE-87E4-345C441F0D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AFB2D72C-7663-420E-AF29-80EC3C11BAF2}"/>
              </a:ext>
            </a:extLst>
          </p:cNvPr>
          <p:cNvSpPr>
            <a:spLocks noGrp="1"/>
          </p:cNvSpPr>
          <p:nvPr>
            <p:ph type="dt" sz="half" idx="10"/>
          </p:nvPr>
        </p:nvSpPr>
        <p:spPr/>
        <p:txBody>
          <a:bodyPr/>
          <a:lstStyle>
            <a:lvl1pPr>
              <a:defRPr>
                <a:solidFill>
                  <a:srgbClr val="93E4F1"/>
                </a:solidFill>
              </a:defRPr>
            </a:lvl1pPr>
          </a:lstStyle>
          <a:p>
            <a:fld id="{C531FF0B-FC05-422E-9496-0A954CEC531C}"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A4545F7A-EA4F-456D-90DC-14758EC5262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9" name="Slide Number Placeholder 5">
            <a:extLst>
              <a:ext uri="{FF2B5EF4-FFF2-40B4-BE49-F238E27FC236}">
                <a16:creationId xmlns:a16="http://schemas.microsoft.com/office/drawing/2014/main" id="{5AA312C8-418B-4C00-BBB4-6358E42C09C7}"/>
              </a:ext>
            </a:extLst>
          </p:cNvPr>
          <p:cNvSpPr>
            <a:spLocks noGrp="1"/>
          </p:cNvSpPr>
          <p:nvPr>
            <p:ph type="sldNum" sz="quarter" idx="12"/>
          </p:nvPr>
        </p:nvSpPr>
        <p:spPr/>
        <p:txBody>
          <a:bodyPr/>
          <a:lstStyle>
            <a:lvl1pPr>
              <a:defRPr>
                <a:solidFill>
                  <a:srgbClr val="93E4F1"/>
                </a:solidFill>
              </a:defRPr>
            </a:lvl1pPr>
          </a:lstStyle>
          <a:p>
            <a:fld id="{90991E99-7AE8-4E46-8DFC-29C899CECA08}" type="slidenum">
              <a:rPr lang="en-GB" altLang="en-US"/>
              <a:pPr/>
              <a:t>‹#›</a:t>
            </a:fld>
            <a:endParaRPr lang="en-GB" altLang="en-US"/>
          </a:p>
        </p:txBody>
      </p:sp>
    </p:spTree>
    <p:extLst>
      <p:ext uri="{BB962C8B-B14F-4D97-AF65-F5344CB8AC3E}">
        <p14:creationId xmlns:p14="http://schemas.microsoft.com/office/powerpoint/2010/main" val="3791799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1E137-579D-4B17-9ACF-B9F84DBFAD59}"/>
              </a:ext>
            </a:extLst>
          </p:cNvPr>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descr="F&amp;BF_Sec logo_Set 2.1.png">
            <a:extLst>
              <a:ext uri="{FF2B5EF4-FFF2-40B4-BE49-F238E27FC236}">
                <a16:creationId xmlns:a16="http://schemas.microsoft.com/office/drawing/2014/main" id="{48723844-7070-4E21-9D62-92C0C5F50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731524"/>
            <a:ext cx="6492240" cy="4924213"/>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DCA5932F-CDE1-49B9-BB69-464F75ADC345}"/>
              </a:ext>
            </a:extLst>
          </p:cNvPr>
          <p:cNvSpPr>
            <a:spLocks noGrp="1"/>
          </p:cNvSpPr>
          <p:nvPr>
            <p:ph type="dt" sz="half" idx="10"/>
          </p:nvPr>
        </p:nvSpPr>
        <p:spPr>
          <a:xfrm>
            <a:off x="465141" y="6459542"/>
            <a:ext cx="2619375" cy="365125"/>
          </a:xfrm>
        </p:spPr>
        <p:txBody>
          <a:bodyPr/>
          <a:lstStyle>
            <a:lvl1pPr>
              <a:defRPr>
                <a:solidFill>
                  <a:schemeClr val="bg1"/>
                </a:solidFill>
              </a:defRPr>
            </a:lvl1pPr>
          </a:lstStyle>
          <a:p>
            <a:fld id="{A5F41612-95D0-446B-AC80-465FAFD0410F}" type="datetimeFigureOut">
              <a:rPr lang="en-GB" altLang="en-US"/>
              <a:pPr/>
              <a:t>29/01/2020</a:t>
            </a:fld>
            <a:endParaRPr lang="en-GB" altLang="en-US"/>
          </a:p>
        </p:txBody>
      </p:sp>
      <p:sp>
        <p:nvSpPr>
          <p:cNvPr id="8" name="Footer Placeholder 5">
            <a:extLst>
              <a:ext uri="{FF2B5EF4-FFF2-40B4-BE49-F238E27FC236}">
                <a16:creationId xmlns:a16="http://schemas.microsoft.com/office/drawing/2014/main" id="{1C01055A-4BCE-45AA-9CD4-ACD801474A17}"/>
              </a:ext>
            </a:extLst>
          </p:cNvPr>
          <p:cNvSpPr>
            <a:spLocks noGrp="1"/>
          </p:cNvSpPr>
          <p:nvPr>
            <p:ph type="ftr" sz="quarter" idx="11"/>
          </p:nvPr>
        </p:nvSpPr>
        <p:spPr>
          <a:xfrm>
            <a:off x="4800601" y="6459542"/>
            <a:ext cx="3716339" cy="365125"/>
          </a:xfrm>
        </p:spPr>
        <p:txBody>
          <a:bodyPr/>
          <a:lstStyle>
            <a:lvl1pPr algn="l">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7BEB786E-8EB6-4F5C-A221-4A99A1B16351}"/>
              </a:ext>
            </a:extLst>
          </p:cNvPr>
          <p:cNvSpPr>
            <a:spLocks noGrp="1"/>
          </p:cNvSpPr>
          <p:nvPr>
            <p:ph type="sldNum" sz="quarter" idx="12"/>
          </p:nvPr>
        </p:nvSpPr>
        <p:spPr/>
        <p:txBody>
          <a:bodyPr/>
          <a:lstStyle>
            <a:lvl1pPr>
              <a:defRPr/>
            </a:lvl1pPr>
          </a:lstStyle>
          <a:p>
            <a:fld id="{0521EAA4-2437-4194-81EC-2E0DE34AB914}" type="slidenum">
              <a:rPr lang="en-GB" altLang="en-US"/>
              <a:pPr/>
              <a:t>‹#›</a:t>
            </a:fld>
            <a:endParaRPr lang="en-GB" altLang="en-US"/>
          </a:p>
        </p:txBody>
      </p:sp>
    </p:spTree>
    <p:extLst>
      <p:ext uri="{BB962C8B-B14F-4D97-AF65-F5344CB8AC3E}">
        <p14:creationId xmlns:p14="http://schemas.microsoft.com/office/powerpoint/2010/main" val="309014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48060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889366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334907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6D1800-F702-4A13-8B3C-7867CC5D30B2}"/>
              </a:ext>
            </a:extLst>
          </p:cNvPr>
          <p:cNvSpPr>
            <a:spLocks noGrp="1"/>
          </p:cNvSpPr>
          <p:nvPr>
            <p:ph type="dt" sz="half" idx="10"/>
          </p:nvPr>
        </p:nvSpPr>
        <p:spPr/>
        <p:txBody>
          <a:bodyPr/>
          <a:lstStyle>
            <a:lvl1pPr>
              <a:defRPr/>
            </a:lvl1pPr>
          </a:lstStyle>
          <a:p>
            <a:fld id="{3D73E7C7-952C-4781-B213-FF15A22B7CE9}" type="datetimeFigureOut">
              <a:rPr lang="en-GB" altLang="en-US"/>
              <a:pPr/>
              <a:t>29/01/2020</a:t>
            </a:fld>
            <a:endParaRPr lang="en-GB" altLang="en-US"/>
          </a:p>
        </p:txBody>
      </p:sp>
      <p:sp>
        <p:nvSpPr>
          <p:cNvPr id="5" name="Footer Placeholder 4">
            <a:extLst>
              <a:ext uri="{FF2B5EF4-FFF2-40B4-BE49-F238E27FC236}">
                <a16:creationId xmlns:a16="http://schemas.microsoft.com/office/drawing/2014/main" id="{A3EA265F-22BE-4AC8-ABC1-9E323B6DD5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0521CC-8345-4401-B587-3CE99B9ADE61}"/>
              </a:ext>
            </a:extLst>
          </p:cNvPr>
          <p:cNvSpPr>
            <a:spLocks noGrp="1"/>
          </p:cNvSpPr>
          <p:nvPr>
            <p:ph type="sldNum" sz="quarter" idx="12"/>
          </p:nvPr>
        </p:nvSpPr>
        <p:spPr/>
        <p:txBody>
          <a:bodyPr/>
          <a:lstStyle>
            <a:lvl1pPr>
              <a:defRPr/>
            </a:lvl1pPr>
          </a:lstStyle>
          <a:p>
            <a:fld id="{B8959E28-6F7D-445B-ACBB-39B75D4C4F3F}" type="slidenum">
              <a:rPr lang="en-GB" altLang="en-US"/>
              <a:pPr/>
              <a:t>‹#›</a:t>
            </a:fld>
            <a:endParaRPr lang="en-GB" altLang="en-US"/>
          </a:p>
        </p:txBody>
      </p:sp>
    </p:spTree>
    <p:extLst>
      <p:ext uri="{BB962C8B-B14F-4D97-AF65-F5344CB8AC3E}">
        <p14:creationId xmlns:p14="http://schemas.microsoft.com/office/powerpoint/2010/main" val="326382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0F3D9-0A19-4D87-AF72-D1ED11000C34}"/>
              </a:ext>
            </a:extLst>
          </p:cNvPr>
          <p:cNvSpPr/>
          <p:nvPr userDrawn="1"/>
        </p:nvSpPr>
        <p:spPr>
          <a:xfrm>
            <a:off x="10202866" y="0"/>
            <a:ext cx="19891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95CAAA-A6BC-430D-9468-4A4584285E1B}"/>
              </a:ext>
            </a:extLst>
          </p:cNvPr>
          <p:cNvSpPr/>
          <p:nvPr/>
        </p:nvSpPr>
        <p:spPr>
          <a:xfrm>
            <a:off x="3178" y="6400800"/>
            <a:ext cx="12188825" cy="457200"/>
          </a:xfrm>
          <a:prstGeom prst="rect">
            <a:avLst/>
          </a:prstGeom>
          <a:solidFill>
            <a:srgbClr val="189FB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57614742-8C35-488B-BEB5-4A38EEE9B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38068" y="414782"/>
            <a:ext cx="1888067" cy="5757421"/>
          </a:xfrm>
        </p:spPr>
        <p:txBody>
          <a:bodyPr vert="eaVert"/>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414778"/>
            <a:ext cx="7272867" cy="5757422"/>
          </a:xfrm>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33915D7-58CC-415D-AB7C-37D7B8787BDF}"/>
              </a:ext>
            </a:extLst>
          </p:cNvPr>
          <p:cNvSpPr>
            <a:spLocks noGrp="1"/>
          </p:cNvSpPr>
          <p:nvPr>
            <p:ph type="dt" sz="half" idx="10"/>
          </p:nvPr>
        </p:nvSpPr>
        <p:spPr/>
        <p:txBody>
          <a:bodyPr/>
          <a:lstStyle>
            <a:lvl1pPr>
              <a:defRPr>
                <a:solidFill>
                  <a:srgbClr val="50555B"/>
                </a:solidFill>
              </a:defRPr>
            </a:lvl1pPr>
          </a:lstStyle>
          <a:p>
            <a:fld id="{DF253B9C-06CD-471A-B781-B7F5B59677AF}" type="datetimeFigureOut">
              <a:rPr lang="en-GB" altLang="en-US"/>
              <a:pPr/>
              <a:t>29/01/2020</a:t>
            </a:fld>
            <a:endParaRPr lang="en-GB" altLang="en-US"/>
          </a:p>
        </p:txBody>
      </p:sp>
      <p:sp>
        <p:nvSpPr>
          <p:cNvPr id="8" name="Footer Placeholder 4">
            <a:extLst>
              <a:ext uri="{FF2B5EF4-FFF2-40B4-BE49-F238E27FC236}">
                <a16:creationId xmlns:a16="http://schemas.microsoft.com/office/drawing/2014/main" id="{1AF9BE7D-6ED8-4940-B821-1CFF7FB07165}"/>
              </a:ext>
            </a:extLst>
          </p:cNvPr>
          <p:cNvSpPr>
            <a:spLocks noGrp="1"/>
          </p:cNvSpPr>
          <p:nvPr>
            <p:ph type="ftr" sz="quarter" idx="11"/>
          </p:nvPr>
        </p:nvSpPr>
        <p:spPr/>
        <p:txBody>
          <a:bodyPr/>
          <a:lstStyle>
            <a:lvl1pPr>
              <a:defRPr>
                <a:solidFill>
                  <a:srgbClr val="50555B"/>
                </a:solidFill>
              </a:defRPr>
            </a:lvl1pPr>
          </a:lstStyle>
          <a:p>
            <a:pPr>
              <a:defRPr/>
            </a:pPr>
            <a:endParaRPr lang="en-GB"/>
          </a:p>
        </p:txBody>
      </p:sp>
      <p:sp>
        <p:nvSpPr>
          <p:cNvPr id="9" name="Slide Number Placeholder 5">
            <a:extLst>
              <a:ext uri="{FF2B5EF4-FFF2-40B4-BE49-F238E27FC236}">
                <a16:creationId xmlns:a16="http://schemas.microsoft.com/office/drawing/2014/main" id="{D9D69A57-C8DC-4D8A-BCD2-2AE4CC0C0F39}"/>
              </a:ext>
            </a:extLst>
          </p:cNvPr>
          <p:cNvSpPr>
            <a:spLocks noGrp="1"/>
          </p:cNvSpPr>
          <p:nvPr>
            <p:ph type="sldNum" sz="quarter" idx="12"/>
          </p:nvPr>
        </p:nvSpPr>
        <p:spPr/>
        <p:txBody>
          <a:bodyPr/>
          <a:lstStyle>
            <a:lvl1pPr>
              <a:defRPr>
                <a:solidFill>
                  <a:srgbClr val="50555B"/>
                </a:solidFill>
              </a:defRPr>
            </a:lvl1pPr>
          </a:lstStyle>
          <a:p>
            <a:fld id="{BB7CC736-F1E8-4422-9DEF-F8C5D1C03BC3}" type="slidenum">
              <a:rPr lang="en-GB" altLang="en-US"/>
              <a:pPr/>
              <a:t>‹#›</a:t>
            </a:fld>
            <a:endParaRPr lang="en-GB" altLang="en-US"/>
          </a:p>
        </p:txBody>
      </p:sp>
    </p:spTree>
    <p:extLst>
      <p:ext uri="{BB962C8B-B14F-4D97-AF65-F5344CB8AC3E}">
        <p14:creationId xmlns:p14="http://schemas.microsoft.com/office/powerpoint/2010/main" val="27363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0C9C7-690A-4D76-8CB7-AFD3A34C3D5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3" descr="F&amp;BF_Sec logo_Set 2.1.png">
            <a:extLst>
              <a:ext uri="{FF2B5EF4-FFF2-40B4-BE49-F238E27FC236}">
                <a16:creationId xmlns:a16="http://schemas.microsoft.com/office/drawing/2014/main" id="{BCE27A84-43E3-4BB6-8CA4-3237B9A7E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CE48448-A261-4546-9F2A-FE42D0523946}"/>
              </a:ext>
            </a:extLst>
          </p:cNvPr>
          <p:cNvCxnSpPr/>
          <p:nvPr userDrawn="1"/>
        </p:nvCxnSpPr>
        <p:spPr>
          <a:xfrm>
            <a:off x="5875340" y="3802063"/>
            <a:ext cx="52847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15" descr="Page background9.png">
            <a:extLst>
              <a:ext uri="{FF2B5EF4-FFF2-40B4-BE49-F238E27FC236}">
                <a16:creationId xmlns:a16="http://schemas.microsoft.com/office/drawing/2014/main" id="{A92C489F-AD8E-4581-96C6-DD8E34B2CA50}"/>
              </a:ext>
            </a:extLst>
          </p:cNvPr>
          <p:cNvPicPr>
            <a:picLocks noChangeAspect="1"/>
          </p:cNvPicPr>
          <p:nvPr userDrawn="1"/>
        </p:nvPicPr>
        <p:blipFill>
          <a:blip r:embed="rId3">
            <a:extLst>
              <a:ext uri="{28A0092B-C50C-407E-A947-70E740481C1C}">
                <a14:useLocalDpi xmlns:a14="http://schemas.microsoft.com/office/drawing/2010/main" val="0"/>
              </a:ext>
            </a:extLst>
          </a:blip>
          <a:srcRect r="54710" b="18147"/>
          <a:stretch>
            <a:fillRect/>
          </a:stretch>
        </p:blipFill>
        <p:spPr bwMode="auto">
          <a:xfrm>
            <a:off x="1" y="0"/>
            <a:ext cx="5519739"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9300" y="1262223"/>
            <a:ext cx="5386381" cy="2528577"/>
          </a:xfrm>
        </p:spPr>
        <p:txBody>
          <a:bodyPr/>
          <a:lstStyle>
            <a:lvl1pPr algn="l">
              <a:lnSpc>
                <a:spcPct val="85000"/>
              </a:lnSpc>
              <a:defRPr sz="54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5769299" y="3898287"/>
            <a:ext cx="5404640" cy="1143000"/>
          </a:xfrm>
        </p:spPr>
        <p:txBody>
          <a:bodyPr lIns="91440" rIns="91440">
            <a:normAutofit/>
          </a:bodyPr>
          <a:lstStyle>
            <a:lvl1pPr marL="0" indent="0" algn="l">
              <a:buNone/>
              <a:defRPr sz="16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8" name="Date Placeholder 3">
            <a:extLst>
              <a:ext uri="{FF2B5EF4-FFF2-40B4-BE49-F238E27FC236}">
                <a16:creationId xmlns:a16="http://schemas.microsoft.com/office/drawing/2014/main" id="{A416D1D0-709A-4E28-882F-685119317508}"/>
              </a:ext>
            </a:extLst>
          </p:cNvPr>
          <p:cNvSpPr>
            <a:spLocks noGrp="1"/>
          </p:cNvSpPr>
          <p:nvPr>
            <p:ph type="dt" sz="half" idx="10"/>
          </p:nvPr>
        </p:nvSpPr>
        <p:spPr/>
        <p:txBody>
          <a:bodyPr/>
          <a:lstStyle>
            <a:lvl1pPr>
              <a:defRPr>
                <a:solidFill>
                  <a:srgbClr val="93E4F1"/>
                </a:solidFill>
              </a:defRPr>
            </a:lvl1pPr>
          </a:lstStyle>
          <a:p>
            <a:fld id="{D576D94D-10B4-4127-A4B5-A4B8DE3B3C50}" type="datetimeFigureOut">
              <a:rPr lang="en-GB" altLang="en-US"/>
              <a:pPr/>
              <a:t>29/01/2020</a:t>
            </a:fld>
            <a:endParaRPr lang="en-GB" altLang="en-US"/>
          </a:p>
        </p:txBody>
      </p:sp>
      <p:sp>
        <p:nvSpPr>
          <p:cNvPr id="9" name="Footer Placeholder 4">
            <a:extLst>
              <a:ext uri="{FF2B5EF4-FFF2-40B4-BE49-F238E27FC236}">
                <a16:creationId xmlns:a16="http://schemas.microsoft.com/office/drawing/2014/main" id="{65B42840-86CA-44A5-915E-777CD128359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10" name="Slide Number Placeholder 5">
            <a:extLst>
              <a:ext uri="{FF2B5EF4-FFF2-40B4-BE49-F238E27FC236}">
                <a16:creationId xmlns:a16="http://schemas.microsoft.com/office/drawing/2014/main" id="{CBFCFACA-6390-440D-A5C4-FB39F8E66FBE}"/>
              </a:ext>
            </a:extLst>
          </p:cNvPr>
          <p:cNvSpPr>
            <a:spLocks noGrp="1"/>
          </p:cNvSpPr>
          <p:nvPr>
            <p:ph type="sldNum" sz="quarter" idx="12"/>
          </p:nvPr>
        </p:nvSpPr>
        <p:spPr/>
        <p:txBody>
          <a:bodyPr/>
          <a:lstStyle>
            <a:lvl1pPr>
              <a:defRPr>
                <a:solidFill>
                  <a:srgbClr val="93E4F1"/>
                </a:solidFill>
              </a:defRPr>
            </a:lvl1pPr>
          </a:lstStyle>
          <a:p>
            <a:fld id="{1C94E93F-474C-450D-BC48-EF1F10851B51}" type="slidenum">
              <a:rPr lang="en-GB" altLang="en-US"/>
              <a:pPr/>
              <a:t>‹#›</a:t>
            </a:fld>
            <a:endParaRPr lang="en-GB" altLang="en-US"/>
          </a:p>
        </p:txBody>
      </p:sp>
    </p:spTree>
    <p:extLst>
      <p:ext uri="{BB962C8B-B14F-4D97-AF65-F5344CB8AC3E}">
        <p14:creationId xmlns:p14="http://schemas.microsoft.com/office/powerpoint/2010/main" val="418126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4416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227"/>
          <a:stretch/>
        </p:blipFill>
        <p:spPr bwMode="auto">
          <a:xfrm>
            <a:off x="1371603" y="9270"/>
            <a:ext cx="108203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37779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12" descr="Page background2.jpg">
            <a:extLst>
              <a:ext uri="{FF2B5EF4-FFF2-40B4-BE49-F238E27FC236}">
                <a16:creationId xmlns:a16="http://schemas.microsoft.com/office/drawing/2014/main" id="{B2196DB7-32A7-4251-9757-BF7D29523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EC5785E2-3B86-48CB-93F8-948EB3EEE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7766" y="1246737"/>
            <a:ext cx="4584463" cy="2927111"/>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D52AD92C-D439-4D5A-9ED4-B46D9F4011D8}"/>
              </a:ext>
            </a:extLst>
          </p:cNvPr>
          <p:cNvSpPr>
            <a:spLocks noGrp="1"/>
          </p:cNvSpPr>
          <p:nvPr>
            <p:ph type="dt" sz="half" idx="10"/>
          </p:nvPr>
        </p:nvSpPr>
        <p:spPr/>
        <p:txBody>
          <a:bodyPr/>
          <a:lstStyle>
            <a:lvl1pPr>
              <a:defRPr>
                <a:solidFill>
                  <a:srgbClr val="80868F"/>
                </a:solidFill>
              </a:defRPr>
            </a:lvl1pPr>
          </a:lstStyle>
          <a:p>
            <a:fld id="{02B4A9A5-E4BB-40B1-A7D9-01074BA742DD}"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960AB70C-6E37-44DE-8DAC-10AD2A869F22}"/>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94504F75-0462-4299-871C-E31B77E1AE74}"/>
              </a:ext>
            </a:extLst>
          </p:cNvPr>
          <p:cNvSpPr>
            <a:spLocks noGrp="1"/>
          </p:cNvSpPr>
          <p:nvPr>
            <p:ph type="sldNum" sz="quarter" idx="12"/>
          </p:nvPr>
        </p:nvSpPr>
        <p:spPr/>
        <p:txBody>
          <a:bodyPr/>
          <a:lstStyle>
            <a:lvl1pPr>
              <a:defRPr>
                <a:solidFill>
                  <a:srgbClr val="80868F"/>
                </a:solidFill>
              </a:defRPr>
            </a:lvl1pPr>
          </a:lstStyle>
          <a:p>
            <a:fld id="{F99A742C-6D38-4E6B-8151-DA36F680735F}" type="slidenum">
              <a:rPr lang="en-GB" altLang="en-US"/>
              <a:pPr/>
              <a:t>‹#›</a:t>
            </a:fld>
            <a:endParaRPr lang="en-GB" altLang="en-US"/>
          </a:p>
        </p:txBody>
      </p:sp>
    </p:spTree>
    <p:extLst>
      <p:ext uri="{BB962C8B-B14F-4D97-AF65-F5344CB8AC3E}">
        <p14:creationId xmlns:p14="http://schemas.microsoft.com/office/powerpoint/2010/main" val="34372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12" descr="Page background4.jpg">
            <a:extLst>
              <a:ext uri="{FF2B5EF4-FFF2-40B4-BE49-F238E27FC236}">
                <a16:creationId xmlns:a16="http://schemas.microsoft.com/office/drawing/2014/main" id="{29BF071B-7B08-45E0-8060-A8232A438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4471D279-DB81-423E-8AF5-5472476CA3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6371" y="1579716"/>
            <a:ext cx="4599952" cy="2927111"/>
          </a:xfrm>
        </p:spPr>
        <p:txBody>
          <a:bodyPr anchor="ctr"/>
          <a:lstStyle>
            <a:lvl1pPr algn="l">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29A7A518-C453-403A-BE8E-0770CE92B959}"/>
              </a:ext>
            </a:extLst>
          </p:cNvPr>
          <p:cNvSpPr>
            <a:spLocks noGrp="1"/>
          </p:cNvSpPr>
          <p:nvPr>
            <p:ph type="dt" sz="half" idx="10"/>
          </p:nvPr>
        </p:nvSpPr>
        <p:spPr/>
        <p:txBody>
          <a:bodyPr/>
          <a:lstStyle>
            <a:lvl1pPr>
              <a:defRPr>
                <a:solidFill>
                  <a:srgbClr val="5DD6EA"/>
                </a:solidFill>
              </a:defRPr>
            </a:lvl1pPr>
          </a:lstStyle>
          <a:p>
            <a:fld id="{1D57C8DA-0CCA-448C-848C-ADE81CC3D83A}"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A5CFE1F1-6434-4646-AE39-690F9D10FDD7}"/>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BB7DD049-5285-4909-81DD-1723AD2BDB3A}"/>
              </a:ext>
            </a:extLst>
          </p:cNvPr>
          <p:cNvSpPr>
            <a:spLocks noGrp="1"/>
          </p:cNvSpPr>
          <p:nvPr>
            <p:ph type="sldNum" sz="quarter" idx="12"/>
          </p:nvPr>
        </p:nvSpPr>
        <p:spPr/>
        <p:txBody>
          <a:bodyPr/>
          <a:lstStyle>
            <a:lvl1pPr>
              <a:defRPr>
                <a:solidFill>
                  <a:srgbClr val="5DD6EA"/>
                </a:solidFill>
              </a:defRPr>
            </a:lvl1pPr>
          </a:lstStyle>
          <a:p>
            <a:fld id="{B09A7BFD-80D3-4A03-A541-5CD13044E194}" type="slidenum">
              <a:rPr lang="en-GB" altLang="en-US"/>
              <a:pPr/>
              <a:t>‹#›</a:t>
            </a:fld>
            <a:endParaRPr lang="en-GB" altLang="en-US"/>
          </a:p>
        </p:txBody>
      </p:sp>
    </p:spTree>
    <p:extLst>
      <p:ext uri="{BB962C8B-B14F-4D97-AF65-F5344CB8AC3E}">
        <p14:creationId xmlns:p14="http://schemas.microsoft.com/office/powerpoint/2010/main" val="15873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3" name="Picture 12" descr="Page background6.jpg">
            <a:extLst>
              <a:ext uri="{FF2B5EF4-FFF2-40B4-BE49-F238E27FC236}">
                <a16:creationId xmlns:a16="http://schemas.microsoft.com/office/drawing/2014/main" id="{D4A2258C-B6F8-4E77-B042-399DBC3A5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D9350C27-CBA7-41C2-8AA4-8A9899D587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39046" y="1312300"/>
            <a:ext cx="6195220" cy="2640596"/>
          </a:xfrm>
        </p:spPr>
        <p:txBody>
          <a:bodyPr anchor="ctr"/>
          <a:lstStyle>
            <a:lvl1pPr algn="ctr">
              <a:lnSpc>
                <a:spcPct val="85000"/>
              </a:lnSpc>
              <a:defRPr sz="32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658FBE84-51B9-4CF2-B063-ED65276A3CFF}"/>
              </a:ext>
            </a:extLst>
          </p:cNvPr>
          <p:cNvSpPr>
            <a:spLocks noGrp="1"/>
          </p:cNvSpPr>
          <p:nvPr>
            <p:ph type="dt" sz="half" idx="10"/>
          </p:nvPr>
        </p:nvSpPr>
        <p:spPr/>
        <p:txBody>
          <a:bodyPr/>
          <a:lstStyle>
            <a:lvl1pPr>
              <a:defRPr>
                <a:solidFill>
                  <a:srgbClr val="5DD6EA"/>
                </a:solidFill>
              </a:defRPr>
            </a:lvl1pPr>
          </a:lstStyle>
          <a:p>
            <a:fld id="{C7DD4403-7999-4BCC-B96B-38BC5F335B1C}"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F52DA5A0-0792-48D8-9D8D-E6C52A309C03}"/>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6702050-7B32-4C3D-8570-5F3140DB738C}"/>
              </a:ext>
            </a:extLst>
          </p:cNvPr>
          <p:cNvSpPr>
            <a:spLocks noGrp="1"/>
          </p:cNvSpPr>
          <p:nvPr>
            <p:ph type="sldNum" sz="quarter" idx="12"/>
          </p:nvPr>
        </p:nvSpPr>
        <p:spPr/>
        <p:txBody>
          <a:bodyPr/>
          <a:lstStyle>
            <a:lvl1pPr>
              <a:defRPr>
                <a:solidFill>
                  <a:srgbClr val="5DD6EA"/>
                </a:solidFill>
              </a:defRPr>
            </a:lvl1pPr>
          </a:lstStyle>
          <a:p>
            <a:fld id="{C2CEBCFD-EABF-4481-A47D-56EE89714F7F}" type="slidenum">
              <a:rPr lang="en-GB" altLang="en-US"/>
              <a:pPr/>
              <a:t>‹#›</a:t>
            </a:fld>
            <a:endParaRPr lang="en-GB" altLang="en-US"/>
          </a:p>
        </p:txBody>
      </p:sp>
    </p:spTree>
    <p:extLst>
      <p:ext uri="{BB962C8B-B14F-4D97-AF65-F5344CB8AC3E}">
        <p14:creationId xmlns:p14="http://schemas.microsoft.com/office/powerpoint/2010/main" val="41780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12" descr="Page background3.jpg">
            <a:extLst>
              <a:ext uri="{FF2B5EF4-FFF2-40B4-BE49-F238E27FC236}">
                <a16:creationId xmlns:a16="http://schemas.microsoft.com/office/drawing/2014/main" id="{B713E85E-778E-4EF9-BF14-30A01AE24E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5.png">
            <a:extLst>
              <a:ext uri="{FF2B5EF4-FFF2-40B4-BE49-F238E27FC236}">
                <a16:creationId xmlns:a16="http://schemas.microsoft.com/office/drawing/2014/main" id="{DDEA752E-880E-43BF-A04C-BC27E7550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26893" y="2106284"/>
            <a:ext cx="4024907" cy="2905985"/>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56930B1C-F296-45E3-8BA9-6EA971CE6AB7}"/>
              </a:ext>
            </a:extLst>
          </p:cNvPr>
          <p:cNvSpPr>
            <a:spLocks noGrp="1"/>
          </p:cNvSpPr>
          <p:nvPr>
            <p:ph type="dt" sz="half" idx="10"/>
          </p:nvPr>
        </p:nvSpPr>
        <p:spPr/>
        <p:txBody>
          <a:bodyPr/>
          <a:lstStyle>
            <a:lvl1pPr>
              <a:defRPr>
                <a:solidFill>
                  <a:srgbClr val="FFD494"/>
                </a:solidFill>
              </a:defRPr>
            </a:lvl1pPr>
          </a:lstStyle>
          <a:p>
            <a:fld id="{E823461B-40A1-4263-8FB4-7477544802E4}" type="datetimeFigureOut">
              <a:rPr lang="en-GB" altLang="en-US"/>
              <a:pPr/>
              <a:t>29/01/2020</a:t>
            </a:fld>
            <a:endParaRPr lang="en-GB" altLang="en-US"/>
          </a:p>
        </p:txBody>
      </p:sp>
      <p:sp>
        <p:nvSpPr>
          <p:cNvPr id="6" name="Footer Placeholder 4">
            <a:extLst>
              <a:ext uri="{FF2B5EF4-FFF2-40B4-BE49-F238E27FC236}">
                <a16:creationId xmlns:a16="http://schemas.microsoft.com/office/drawing/2014/main" id="{D7A83F93-2865-4D10-A0DD-29ECC69C65E9}"/>
              </a:ext>
            </a:extLst>
          </p:cNvPr>
          <p:cNvSpPr>
            <a:spLocks noGrp="1"/>
          </p:cNvSpPr>
          <p:nvPr>
            <p:ph type="ftr" sz="quarter" idx="11"/>
          </p:nvPr>
        </p:nvSpPr>
        <p:spPr/>
        <p:txBody>
          <a:bodyPr/>
          <a:lstStyle>
            <a:lvl1pPr>
              <a:defRPr>
                <a:solidFill>
                  <a:schemeClr val="accent1">
                    <a:lumMod val="40000"/>
                    <a:lumOff val="6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2B42C5E-77F0-4765-8A27-5FFDB99C84FA}"/>
              </a:ext>
            </a:extLst>
          </p:cNvPr>
          <p:cNvSpPr>
            <a:spLocks noGrp="1"/>
          </p:cNvSpPr>
          <p:nvPr>
            <p:ph type="sldNum" sz="quarter" idx="12"/>
          </p:nvPr>
        </p:nvSpPr>
        <p:spPr/>
        <p:txBody>
          <a:bodyPr/>
          <a:lstStyle>
            <a:lvl1pPr>
              <a:defRPr>
                <a:solidFill>
                  <a:srgbClr val="FFD494"/>
                </a:solidFill>
              </a:defRPr>
            </a:lvl1pPr>
          </a:lstStyle>
          <a:p>
            <a:fld id="{2DA92B78-1EFF-4740-9CB3-9D43E19DDB1B}" type="slidenum">
              <a:rPr lang="en-GB" altLang="en-US"/>
              <a:pPr/>
              <a:t>‹#›</a:t>
            </a:fld>
            <a:endParaRPr lang="en-GB" altLang="en-US"/>
          </a:p>
        </p:txBody>
      </p:sp>
    </p:spTree>
    <p:extLst>
      <p:ext uri="{BB962C8B-B14F-4D97-AF65-F5344CB8AC3E}">
        <p14:creationId xmlns:p14="http://schemas.microsoft.com/office/powerpoint/2010/main" val="313705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E2D1-479C-4CC0-92F8-73532C71EA96}"/>
              </a:ext>
            </a:extLst>
          </p:cNvPr>
          <p:cNvSpPr>
            <a:spLocks noGrp="1"/>
          </p:cNvSpPr>
          <p:nvPr>
            <p:ph type="title"/>
          </p:nvPr>
        </p:nvSpPr>
        <p:spPr>
          <a:xfrm>
            <a:off x="1096963" y="287341"/>
            <a:ext cx="10058400" cy="1449387"/>
          </a:xfrm>
          <a:prstGeom prst="rect">
            <a:avLst/>
          </a:prstGeom>
        </p:spPr>
        <p:txBody>
          <a:bodyPr vert="horz" lIns="91440" tIns="45720" rIns="91440" bIns="45720" rtlCol="0" anchor="b">
            <a:normAutofit/>
          </a:bodyPr>
          <a:lstStyle/>
          <a:p>
            <a:r>
              <a:rPr lang="en-GB"/>
              <a:t>Click to edit Master title style</a:t>
            </a:r>
            <a:endParaRPr lang="en-US"/>
          </a:p>
        </p:txBody>
      </p:sp>
      <p:sp>
        <p:nvSpPr>
          <p:cNvPr id="1027" name="Text Placeholder 2">
            <a:extLst>
              <a:ext uri="{FF2B5EF4-FFF2-40B4-BE49-F238E27FC236}">
                <a16:creationId xmlns:a16="http://schemas.microsoft.com/office/drawing/2014/main" id="{DFB2F0AE-1AE6-491F-9F5A-9DDA90CB0AE5}"/>
              </a:ext>
            </a:extLst>
          </p:cNvPr>
          <p:cNvSpPr>
            <a:spLocks noGrp="1"/>
          </p:cNvSpPr>
          <p:nvPr>
            <p:ph type="body" idx="1"/>
          </p:nvPr>
        </p:nvSpPr>
        <p:spPr bwMode="auto">
          <a:xfrm>
            <a:off x="109696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10" name="Straight Connector 9">
            <a:extLst>
              <a:ext uri="{FF2B5EF4-FFF2-40B4-BE49-F238E27FC236}">
                <a16:creationId xmlns:a16="http://schemas.microsoft.com/office/drawing/2014/main" id="{6671C4D1-7701-4748-AF43-06DCE4EE8EDA}"/>
              </a:ext>
            </a:extLst>
          </p:cNvPr>
          <p:cNvCxnSpPr/>
          <p:nvPr/>
        </p:nvCxnSpPr>
        <p:spPr>
          <a:xfrm>
            <a:off x="1193800" y="1738313"/>
            <a:ext cx="9966325"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Date Placeholder 3">
            <a:extLst>
              <a:ext uri="{FF2B5EF4-FFF2-40B4-BE49-F238E27FC236}">
                <a16:creationId xmlns:a16="http://schemas.microsoft.com/office/drawing/2014/main" id="{11BDE331-732C-444A-B123-2D58E444844C}"/>
              </a:ext>
            </a:extLst>
          </p:cNvPr>
          <p:cNvSpPr>
            <a:spLocks noGrp="1"/>
          </p:cNvSpPr>
          <p:nvPr>
            <p:ph type="dt" sz="half" idx="2"/>
          </p:nvPr>
        </p:nvSpPr>
        <p:spPr>
          <a:xfrm>
            <a:off x="1096964" y="6459542"/>
            <a:ext cx="2473325"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latin typeface="Arial" panose="020B0604020202020204" pitchFamily="34" charset="0"/>
                <a:cs typeface="Arial" panose="020B0604020202020204" pitchFamily="34" charset="0"/>
              </a:defRPr>
            </a:lvl1pPr>
          </a:lstStyle>
          <a:p>
            <a:fld id="{53531BDD-85C3-4205-9F82-0F6EB2A8226F}" type="datetimeFigureOut">
              <a:rPr lang="en-GB" altLang="en-US"/>
              <a:pPr/>
              <a:t>29/01/2020</a:t>
            </a:fld>
            <a:endParaRPr lang="en-GB" altLang="en-US"/>
          </a:p>
        </p:txBody>
      </p:sp>
      <p:sp>
        <p:nvSpPr>
          <p:cNvPr id="12" name="Footer Placeholder 4">
            <a:extLst>
              <a:ext uri="{FF2B5EF4-FFF2-40B4-BE49-F238E27FC236}">
                <a16:creationId xmlns:a16="http://schemas.microsoft.com/office/drawing/2014/main" id="{0BADCF33-B6A1-4172-8096-6E9A3380E758}"/>
              </a:ext>
            </a:extLst>
          </p:cNvPr>
          <p:cNvSpPr>
            <a:spLocks noGrp="1"/>
          </p:cNvSpPr>
          <p:nvPr>
            <p:ph type="ftr" sz="quarter" idx="3"/>
          </p:nvPr>
        </p:nvSpPr>
        <p:spPr>
          <a:xfrm>
            <a:off x="3686178" y="6459542"/>
            <a:ext cx="4822825" cy="365125"/>
          </a:xfrm>
          <a:prstGeom prst="rect">
            <a:avLst/>
          </a:prstGeom>
        </p:spPr>
        <p:txBody>
          <a:bodyPr/>
          <a:lstStyle>
            <a:lvl1pPr fontAlgn="auto">
              <a:spcBef>
                <a:spcPts val="0"/>
              </a:spcBef>
              <a:spcAft>
                <a:spcPts val="0"/>
              </a:spcAft>
              <a:defRPr sz="1000">
                <a:solidFill>
                  <a:schemeClr val="tx2"/>
                </a:solidFill>
                <a:latin typeface="Arial"/>
                <a:ea typeface="+mn-ea"/>
                <a:cs typeface="Arial"/>
              </a:defRPr>
            </a:lvl1pPr>
          </a:lstStyle>
          <a:p>
            <a:pPr>
              <a:defRPr/>
            </a:pPr>
            <a:endParaRPr lang="en-GB"/>
          </a:p>
        </p:txBody>
      </p:sp>
      <p:sp>
        <p:nvSpPr>
          <p:cNvPr id="9" name="Slide Number Placeholder 5">
            <a:extLst>
              <a:ext uri="{FF2B5EF4-FFF2-40B4-BE49-F238E27FC236}">
                <a16:creationId xmlns:a16="http://schemas.microsoft.com/office/drawing/2014/main" id="{53DD02F4-33F3-4F41-8CB3-39B18CD9E6BE}"/>
              </a:ext>
            </a:extLst>
          </p:cNvPr>
          <p:cNvSpPr>
            <a:spLocks noGrp="1"/>
          </p:cNvSpPr>
          <p:nvPr>
            <p:ph type="sldNum" sz="quarter" idx="4"/>
          </p:nvPr>
        </p:nvSpPr>
        <p:spPr>
          <a:xfrm>
            <a:off x="8612190" y="6457954"/>
            <a:ext cx="1312863"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fld id="{11AFFCBD-9BE5-4FE3-9DDA-84E0A871D418}" type="slidenum">
              <a:rPr lang="en-GB" altLang="en-US"/>
              <a:pPr/>
              <a:t>‹#›</a:t>
            </a:fld>
            <a:endParaRPr lang="en-GB" altLang="en-US"/>
          </a:p>
        </p:txBody>
      </p:sp>
      <p:pic>
        <p:nvPicPr>
          <p:cNvPr id="1032" name="Picture 3" descr="F&amp;BF_Sec logo_Set 2.1.png">
            <a:extLst>
              <a:ext uri="{FF2B5EF4-FFF2-40B4-BE49-F238E27FC236}">
                <a16:creationId xmlns:a16="http://schemas.microsoft.com/office/drawing/2014/main" id="{FF490F64-8C48-4A0D-AC23-12BD16D9D406}"/>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104" r:id="rId5"/>
    <p:sldLayoutId id="2147484089" r:id="rId6"/>
    <p:sldLayoutId id="2147484090" r:id="rId7"/>
    <p:sldLayoutId id="2147484091" r:id="rId8"/>
    <p:sldLayoutId id="2147484092" r:id="rId9"/>
    <p:sldLayoutId id="2147484102" r:id="rId10"/>
    <p:sldLayoutId id="2147484101" r:id="rId11"/>
    <p:sldLayoutId id="2147484093" r:id="rId12"/>
    <p:sldLayoutId id="2147484100" r:id="rId13"/>
    <p:sldLayoutId id="2147484103" r:id="rId14"/>
    <p:sldLayoutId id="2147484080" r:id="rId15"/>
    <p:sldLayoutId id="2147484081" r:id="rId16"/>
    <p:sldLayoutId id="2147484082" r:id="rId17"/>
    <p:sldLayoutId id="2147484107" r:id="rId18"/>
    <p:sldLayoutId id="2147484083" r:id="rId19"/>
    <p:sldLayoutId id="2147484094" r:id="rId20"/>
    <p:sldLayoutId id="2147484106" r:id="rId21"/>
    <p:sldLayoutId id="2147484095" r:id="rId22"/>
    <p:sldLayoutId id="2147484105" r:id="rId23"/>
    <p:sldLayoutId id="2147484084" r:id="rId24"/>
    <p:sldLayoutId id="2147484096" r:id="rId25"/>
  </p:sldLayoutIdLst>
  <p:txStyles>
    <p:titleStyle>
      <a:lvl1pPr algn="l" rtl="0" eaLnBrk="0" fontAlgn="base" hangingPunct="0">
        <a:lnSpc>
          <a:spcPct val="85000"/>
        </a:lnSpc>
        <a:spcBef>
          <a:spcPct val="0"/>
        </a:spcBef>
        <a:spcAft>
          <a:spcPct val="0"/>
        </a:spcAft>
        <a:defRPr sz="4800" kern="1200" spc="-51">
          <a:solidFill>
            <a:schemeClr val="tx1"/>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6rBI7UP9-hc" TargetMode="External"/><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891540" y="875084"/>
            <a:ext cx="10408920" cy="5477163"/>
          </a:xfrm>
        </p:spPr>
        <p:txBody>
          <a:bodyPr anchor="ctr" anchorCtr="0">
            <a:normAutofit fontScale="90000"/>
          </a:bodyPr>
          <a:lstStyle/>
          <a:p>
            <a:pPr algn="ctr"/>
            <a:br>
              <a:rPr lang="en-GB" sz="9600">
                <a:latin typeface="HelveticaNeueLT Std" panose="020B0604020202020204" pitchFamily="34" charset="0"/>
              </a:rPr>
            </a:br>
            <a:r>
              <a:rPr lang="en-GB" sz="13800">
                <a:solidFill>
                  <a:srgbClr val="002060"/>
                </a:solidFill>
                <a:latin typeface="HelveticaNeueLT Std"/>
                <a:ea typeface="ＭＳ Ｐゴシック"/>
              </a:rPr>
              <a:t>Identity Stories</a:t>
            </a:r>
            <a:br>
              <a:rPr lang="en-GB" sz="9600">
                <a:latin typeface="Desyrel" panose="02000603050000020003" pitchFamily="2" charset="0"/>
              </a:rPr>
            </a:br>
            <a:br>
              <a:rPr lang="en-GB" sz="9600">
                <a:latin typeface="Desyrel" panose="02000603050000020003" pitchFamily="2" charset="0"/>
              </a:rPr>
            </a:br>
            <a:endParaRPr lang="en-US" sz="4000">
              <a:solidFill>
                <a:schemeClr val="bg1"/>
              </a:solidFill>
              <a:latin typeface="HelveticaNeueLT Std Lt" panose="020B0403020202020204" pitchFamily="34" charset="0"/>
            </a:endParaRPr>
          </a:p>
        </p:txBody>
      </p:sp>
      <p:pic>
        <p:nvPicPr>
          <p:cNvPr id="6" name="Picture 6">
            <a:extLst>
              <a:ext uri="{FF2B5EF4-FFF2-40B4-BE49-F238E27FC236}">
                <a16:creationId xmlns:a16="http://schemas.microsoft.com/office/drawing/2014/main" id="{97154DBA-70A3-49F5-A784-C7776E9B8233}"/>
              </a:ext>
            </a:extLst>
          </p:cNvPr>
          <p:cNvPicPr>
            <a:picLocks noChangeAspect="1"/>
          </p:cNvPicPr>
          <p:nvPr/>
        </p:nvPicPr>
        <p:blipFill>
          <a:blip r:embed="rId2"/>
          <a:stretch>
            <a:fillRect/>
          </a:stretch>
        </p:blipFill>
        <p:spPr>
          <a:xfrm>
            <a:off x="138023" y="5304706"/>
            <a:ext cx="2743200" cy="1309421"/>
          </a:xfrm>
          <a:prstGeom prst="rect">
            <a:avLst/>
          </a:prstGeom>
        </p:spPr>
      </p:pic>
      <p:pic>
        <p:nvPicPr>
          <p:cNvPr id="4" name="Picture 13" descr="Page background8.png">
            <a:extLst>
              <a:ext uri="{FF2B5EF4-FFF2-40B4-BE49-F238E27FC236}">
                <a16:creationId xmlns:a16="http://schemas.microsoft.com/office/drawing/2014/main" id="{ABEB431C-C9F1-4353-9043-E842723CE9E3}"/>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3663055">
            <a:off x="7996146" y="-172509"/>
            <a:ext cx="5009009" cy="2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744E301-3453-41C2-931D-947E1A2F4EFE}"/>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78171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66772" y="5800152"/>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7254483" y="-992229"/>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1026783" y="1135027"/>
            <a:ext cx="104109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latin typeface="HelveticaNeueLT Std"/>
                <a:ea typeface="ＭＳ Ｐゴシック"/>
              </a:rPr>
              <a:t>Why is there power in sharing your story with others? </a:t>
            </a:r>
            <a:r>
              <a:rPr lang="en-US" sz="2800" b="1">
                <a:solidFill>
                  <a:schemeClr val="accent1"/>
                </a:solidFill>
                <a:latin typeface="Gill Sans MT"/>
                <a:ea typeface="ＭＳ Ｐゴシック"/>
              </a:rPr>
              <a:t> </a:t>
            </a:r>
            <a:endParaRPr lang="en-US" sz="2800">
              <a:solidFill>
                <a:schemeClr val="accent1"/>
              </a:solidFill>
            </a:endParaRPr>
          </a:p>
        </p:txBody>
      </p:sp>
      <p:sp>
        <p:nvSpPr>
          <p:cNvPr id="2" name="TextBox 1">
            <a:extLst>
              <a:ext uri="{FF2B5EF4-FFF2-40B4-BE49-F238E27FC236}">
                <a16:creationId xmlns:a16="http://schemas.microsoft.com/office/drawing/2014/main" id="{1EA1FD32-1D93-4556-9651-F95CC5E34DF5}"/>
              </a:ext>
            </a:extLst>
          </p:cNvPr>
          <p:cNvSpPr txBox="1"/>
          <p:nvPr/>
        </p:nvSpPr>
        <p:spPr>
          <a:xfrm>
            <a:off x="1214141" y="5353641"/>
            <a:ext cx="9341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Neue" panose="02000503000000020004" pitchFamily="2" charset="0"/>
                <a:ea typeface="Helvetica Neue" panose="02000503000000020004" pitchFamily="2" charset="0"/>
                <a:cs typeface="Helvetica Neue" panose="02000503000000020004" pitchFamily="2" charset="0"/>
              </a:rPr>
              <a:t>Quick check: Are we in a Safe Space?  </a:t>
            </a:r>
            <a:r>
              <a:rPr lang="en-US">
                <a:solidFill>
                  <a:srgbClr val="50555B"/>
                </a:solidFill>
                <a:latin typeface="Helvetica Neue" panose="02000503000000020004" pitchFamily="2" charset="0"/>
                <a:ea typeface="Helvetica Neue" panose="02000503000000020004" pitchFamily="2" charset="0"/>
                <a:cs typeface="Helvetica Neue" panose="02000503000000020004" pitchFamily="2" charset="0"/>
              </a:rPr>
              <a:t>Review class safe space agreement or </a:t>
            </a:r>
            <a:r>
              <a:rPr lang="en-US">
                <a:solidFill>
                  <a:srgbClr val="189FB5"/>
                </a:solidFill>
                <a:latin typeface="Helvetica Neue" panose="02000503000000020004" pitchFamily="2" charset="0"/>
                <a:ea typeface="Helvetica Neue" panose="02000503000000020004" pitchFamily="2" charset="0"/>
                <a:cs typeface="Helvetica Neue" panose="02000503000000020004" pitchFamily="2" charset="0"/>
                <a:hlinkClick r:id="rId3"/>
              </a:rPr>
              <a:t>PLAY</a:t>
            </a:r>
            <a:r>
              <a:rPr lang="en-US">
                <a:solidFill>
                  <a:srgbClr val="50555B"/>
                </a:solidFill>
                <a:latin typeface="Helvetica Neue" panose="02000503000000020004" pitchFamily="2" charset="0"/>
                <a:ea typeface="Helvetica Neue" panose="02000503000000020004" pitchFamily="2" charset="0"/>
                <a:cs typeface="Helvetica Neue" panose="02000503000000020004" pitchFamily="2" charset="0"/>
              </a:rPr>
              <a:t> film</a:t>
            </a: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7" descr="A picture containing drawing&#10;&#10;Description generated with very high confidence">
            <a:extLst>
              <a:ext uri="{FF2B5EF4-FFF2-40B4-BE49-F238E27FC236}">
                <a16:creationId xmlns:a16="http://schemas.microsoft.com/office/drawing/2014/main" id="{257A7792-6F78-4F43-A94E-2FA10F25F933}"/>
              </a:ext>
            </a:extLst>
          </p:cNvPr>
          <p:cNvPicPr>
            <a:picLocks noChangeAspect="1"/>
          </p:cNvPicPr>
          <p:nvPr/>
        </p:nvPicPr>
        <p:blipFill>
          <a:blip r:embed="rId4"/>
          <a:stretch>
            <a:fillRect/>
          </a:stretch>
        </p:blipFill>
        <p:spPr>
          <a:xfrm>
            <a:off x="187788" y="4814738"/>
            <a:ext cx="1152525" cy="1152525"/>
          </a:xfrm>
          <a:prstGeom prst="rect">
            <a:avLst/>
          </a:prstGeom>
        </p:spPr>
      </p:pic>
      <p:sp>
        <p:nvSpPr>
          <p:cNvPr id="8" name="Rectangle 7">
            <a:extLst>
              <a:ext uri="{FF2B5EF4-FFF2-40B4-BE49-F238E27FC236}">
                <a16:creationId xmlns:a16="http://schemas.microsoft.com/office/drawing/2014/main" id="{9D26F501-3466-5349-B422-23285AEDA994}"/>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pitchFamily="2" charset="0"/>
              </a:rPr>
              <a:t> </a:t>
            </a:r>
            <a:endParaRPr lang="en-US"/>
          </a:p>
        </p:txBody>
      </p:sp>
      <p:pic>
        <p:nvPicPr>
          <p:cNvPr id="3074" name="Picture 2">
            <a:extLst>
              <a:ext uri="{FF2B5EF4-FFF2-40B4-BE49-F238E27FC236}">
                <a16:creationId xmlns:a16="http://schemas.microsoft.com/office/drawing/2014/main" id="{5C2B71A6-1FDC-014A-9F38-7F7D57F93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808834">
            <a:off x="9866189" y="3758269"/>
            <a:ext cx="1832798" cy="26136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FC5A844-0832-704F-8DB2-7F4C64B18035}"/>
              </a:ext>
            </a:extLst>
          </p:cNvPr>
          <p:cNvCxnSpPr/>
          <p:nvPr/>
        </p:nvCxnSpPr>
        <p:spPr>
          <a:xfrm>
            <a:off x="1214141" y="2464231"/>
            <a:ext cx="9960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E34CF-EEC6-834B-AC9D-54308F9F4260}"/>
              </a:ext>
            </a:extLst>
          </p:cNvPr>
          <p:cNvCxnSpPr/>
          <p:nvPr/>
        </p:nvCxnSpPr>
        <p:spPr>
          <a:xfrm>
            <a:off x="1214141" y="3050583"/>
            <a:ext cx="9960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57ADF0-B958-134E-ACEB-08AA25A6A198}"/>
              </a:ext>
            </a:extLst>
          </p:cNvPr>
          <p:cNvCxnSpPr/>
          <p:nvPr/>
        </p:nvCxnSpPr>
        <p:spPr>
          <a:xfrm>
            <a:off x="1214141" y="3748008"/>
            <a:ext cx="9960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55229F-5C0E-D248-A8EA-7FCED1669BA6}"/>
              </a:ext>
            </a:extLst>
          </p:cNvPr>
          <p:cNvCxnSpPr/>
          <p:nvPr/>
        </p:nvCxnSpPr>
        <p:spPr>
          <a:xfrm>
            <a:off x="1237118" y="4398936"/>
            <a:ext cx="99601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01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99601" y="5523240"/>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108012" y="269859"/>
            <a:ext cx="35495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HelveticaNeueLT Std"/>
                <a:ea typeface="ＭＳ Ｐゴシック"/>
              </a:rPr>
              <a:t>Activity 1: Write yourself out!</a:t>
            </a:r>
            <a:r>
              <a:rPr lang="en-US">
                <a:solidFill>
                  <a:srgbClr val="002060"/>
                </a:solidFill>
                <a:latin typeface="Gill Sans MT"/>
                <a:ea typeface="ＭＳ Ｐゴシック"/>
              </a:rPr>
              <a:t> </a:t>
            </a:r>
            <a:endParaRPr lang="en-US">
              <a:solidFill>
                <a:srgbClr val="002060"/>
              </a:solidFill>
            </a:endParaRPr>
          </a:p>
        </p:txBody>
      </p:sp>
      <p:sp>
        <p:nvSpPr>
          <p:cNvPr id="8" name="Rectangle 7">
            <a:extLst>
              <a:ext uri="{FF2B5EF4-FFF2-40B4-BE49-F238E27FC236}">
                <a16:creationId xmlns:a16="http://schemas.microsoft.com/office/drawing/2014/main" id="{ABB36555-CF40-4CCF-8404-73AE9C73317C}"/>
              </a:ext>
            </a:extLst>
          </p:cNvPr>
          <p:cNvSpPr/>
          <p:nvPr/>
        </p:nvSpPr>
        <p:spPr>
          <a:xfrm>
            <a:off x="4773478" y="1997839"/>
            <a:ext cx="7271822" cy="2862322"/>
          </a:xfrm>
          <a:prstGeom prst="rect">
            <a:avLst/>
          </a:prstGeom>
        </p:spPr>
        <p:txBody>
          <a:bodyPr wrap="square">
            <a:spAutoFit/>
          </a:bodyPr>
          <a:lstStyle/>
          <a:p>
            <a:r>
              <a:rPr lang="en-GB" sz="36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Write responses to the following series of prompts. </a:t>
            </a:r>
          </a:p>
          <a:p>
            <a:endParaRPr lang="en-GB" sz="36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GB" sz="36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You will have 2 minutes per prompt</a:t>
            </a:r>
            <a:r>
              <a:rPr lang="en-GB">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0" name="Picture 9">
            <a:extLst>
              <a:ext uri="{FF2B5EF4-FFF2-40B4-BE49-F238E27FC236}">
                <a16:creationId xmlns:a16="http://schemas.microsoft.com/office/drawing/2014/main" id="{A85B492B-B5C6-9846-87F0-4FB4CAE88EE7}"/>
              </a:ext>
            </a:extLst>
          </p:cNvPr>
          <p:cNvPicPr>
            <a:picLocks noChangeAspect="1"/>
          </p:cNvPicPr>
          <p:nvPr/>
        </p:nvPicPr>
        <p:blipFill>
          <a:blip r:embed="rId3"/>
          <a:stretch>
            <a:fillRect/>
          </a:stretch>
        </p:blipFill>
        <p:spPr>
          <a:xfrm>
            <a:off x="293017" y="2358438"/>
            <a:ext cx="3493775" cy="2332095"/>
          </a:xfrm>
          <a:prstGeom prst="rect">
            <a:avLst/>
          </a:prstGeom>
        </p:spPr>
      </p:pic>
    </p:spTree>
    <p:extLst>
      <p:ext uri="{BB962C8B-B14F-4D97-AF65-F5344CB8AC3E}">
        <p14:creationId xmlns:p14="http://schemas.microsoft.com/office/powerpoint/2010/main" val="421537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5D818C0-115A-475F-BE62-A397B87B415A}"/>
              </a:ext>
            </a:extLst>
          </p:cNvPr>
          <p:cNvSpPr/>
          <p:nvPr/>
        </p:nvSpPr>
        <p:spPr>
          <a:xfrm>
            <a:off x="1036229" y="1842008"/>
            <a:ext cx="8951494" cy="4708981"/>
          </a:xfrm>
          <a:prstGeom prst="rect">
            <a:avLst/>
          </a:prstGeom>
        </p:spPr>
        <p:txBody>
          <a:bodyPr wrap="square" anchor="t">
            <a:spAutoFit/>
          </a:bodyPr>
          <a:lstStyle/>
          <a:p>
            <a:r>
              <a:rPr lang="en-US" sz="20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Prompt 1 </a:t>
            </a:r>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List five things that the sounds in your name remind you of. These may be words that rhyme with your name; things that you associate with individual sounds; or a combination.</a:t>
            </a:r>
          </a:p>
          <a:p>
            <a:endPar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0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Prompt 2 </a:t>
            </a:r>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Make five statements beginning “My name is…” You may</a:t>
            </a:r>
          </a:p>
          <a:p>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name yourself after any person or thing you choose.</a:t>
            </a:r>
          </a:p>
          <a:p>
            <a:endPar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0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Prompt 3 </a:t>
            </a:r>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List one sight, one sound, one taste, one smell, and</a:t>
            </a:r>
          </a:p>
          <a:p>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one texture you remember from your childhood.</a:t>
            </a:r>
          </a:p>
          <a:p>
            <a:endPar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0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Prompt 4 </a:t>
            </a:r>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Make three statements beginning “My name means…” You may use the actual etymological origins of your name; you may also make some up.</a:t>
            </a:r>
          </a:p>
          <a:p>
            <a:endPar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0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Prompt 5 </a:t>
            </a:r>
            <a:r>
              <a:rPr lang="en-US" sz="20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List three things that are holy/sacred/important to you.</a:t>
            </a:r>
          </a:p>
        </p:txBody>
      </p:sp>
    </p:spTree>
    <p:extLst>
      <p:ext uri="{BB962C8B-B14F-4D97-AF65-F5344CB8AC3E}">
        <p14:creationId xmlns:p14="http://schemas.microsoft.com/office/powerpoint/2010/main" val="25114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2878713" y="5507130"/>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ABF9242-6D7C-4FBA-97FE-998CBBA3A700}"/>
              </a:ext>
            </a:extLst>
          </p:cNvPr>
          <p:cNvSpPr txBox="1"/>
          <p:nvPr/>
        </p:nvSpPr>
        <p:spPr>
          <a:xfrm>
            <a:off x="1086927" y="1786193"/>
            <a:ext cx="993144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32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How did you find the process of writing with a specific time limit?</a:t>
            </a:r>
          </a:p>
          <a:p>
            <a:endParaRPr lang="en-US" sz="32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32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Did you find any of the steps easier/difficult? Why?</a:t>
            </a:r>
          </a:p>
        </p:txBody>
      </p:sp>
      <p:sp>
        <p:nvSpPr>
          <p:cNvPr id="4" name="TextBox 3">
            <a:extLst>
              <a:ext uri="{FF2B5EF4-FFF2-40B4-BE49-F238E27FC236}">
                <a16:creationId xmlns:a16="http://schemas.microsoft.com/office/drawing/2014/main" id="{8229056F-F7AA-47BE-8E8F-A30D489B8C83}"/>
              </a:ext>
            </a:extLst>
          </p:cNvPr>
          <p:cNvSpPr txBox="1"/>
          <p:nvPr/>
        </p:nvSpPr>
        <p:spPr>
          <a:xfrm>
            <a:off x="1086927" y="1056849"/>
            <a:ext cx="52208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39200"/>
                </a:solidFill>
                <a:latin typeface="Helvetica Neue" panose="02000503000000020004" pitchFamily="2" charset="0"/>
                <a:ea typeface="Helvetica Neue" panose="02000503000000020004" pitchFamily="2" charset="0"/>
                <a:cs typeface="Helvetica Neue" panose="02000503000000020004" pitchFamily="2" charset="0"/>
              </a:rPr>
              <a:t>Reflection questions</a:t>
            </a:r>
          </a:p>
        </p:txBody>
      </p:sp>
      <p:pic>
        <p:nvPicPr>
          <p:cNvPr id="1026" name="Picture 2">
            <a:extLst>
              <a:ext uri="{FF2B5EF4-FFF2-40B4-BE49-F238E27FC236}">
                <a16:creationId xmlns:a16="http://schemas.microsoft.com/office/drawing/2014/main" id="{3AD728C4-8A16-FE41-832B-B7AB4384E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671" y="4881966"/>
            <a:ext cx="1965952" cy="197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0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314072" y="5848704"/>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228649" y="336973"/>
            <a:ext cx="31294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060"/>
                </a:solidFill>
                <a:latin typeface="HelveticaNeueLT Std"/>
                <a:ea typeface="ＭＳ Ｐゴシック"/>
              </a:rPr>
              <a:t>Activity 2: My name, my story!</a:t>
            </a:r>
            <a:r>
              <a:rPr lang="en-US" b="1">
                <a:solidFill>
                  <a:srgbClr val="002060"/>
                </a:solidFill>
                <a:latin typeface="Gill Sans MT"/>
                <a:ea typeface="ＭＳ Ｐゴシック"/>
              </a:rPr>
              <a:t> </a:t>
            </a:r>
            <a:endParaRPr lang="en-US">
              <a:solidFill>
                <a:srgbClr val="002060"/>
              </a:solidFill>
            </a:endParaRPr>
          </a:p>
        </p:txBody>
      </p:sp>
      <p:sp>
        <p:nvSpPr>
          <p:cNvPr id="8" name="Rectangle 7">
            <a:extLst>
              <a:ext uri="{FF2B5EF4-FFF2-40B4-BE49-F238E27FC236}">
                <a16:creationId xmlns:a16="http://schemas.microsoft.com/office/drawing/2014/main" id="{ABB36555-CF40-4CCF-8404-73AE9C73317C}"/>
              </a:ext>
            </a:extLst>
          </p:cNvPr>
          <p:cNvSpPr/>
          <p:nvPr/>
        </p:nvSpPr>
        <p:spPr>
          <a:xfrm>
            <a:off x="4572000" y="1936165"/>
            <a:ext cx="7162800" cy="3539430"/>
          </a:xfrm>
          <a:prstGeom prst="rect">
            <a:avLst/>
          </a:prstGeom>
        </p:spPr>
        <p:txBody>
          <a:bodyPr wrap="square">
            <a:spAutoFit/>
          </a:bodyPr>
          <a:lstStyle/>
          <a:p>
            <a:r>
              <a:rPr lang="en-GB" sz="2800">
                <a:solidFill>
                  <a:srgbClr val="002060"/>
                </a:solidFill>
                <a:latin typeface="HelveticaNeueLT Std" panose="020B0604020202020204" pitchFamily="34" charset="0"/>
              </a:rPr>
              <a:t>Write a poem or short essay which reflects your own name and aspects of your identity.</a:t>
            </a:r>
          </a:p>
          <a:p>
            <a:endParaRPr lang="en-GB" sz="2800">
              <a:solidFill>
                <a:srgbClr val="002060"/>
              </a:solidFill>
              <a:latin typeface="HelveticaNeueLT Std" panose="020B0604020202020204" pitchFamily="34" charset="0"/>
            </a:endParaRPr>
          </a:p>
          <a:p>
            <a:r>
              <a:rPr lang="en-GB" sz="2800">
                <a:solidFill>
                  <a:srgbClr val="002060"/>
                </a:solidFill>
                <a:latin typeface="HelveticaNeueLT Std" panose="020B0604020202020204" pitchFamily="34" charset="0"/>
              </a:rPr>
              <a:t>You may use your Identity Backpacks, Circles of Me from previous lessons. You may also use as much or as little of the language generated in the ‘Write yourself out!’ activity. </a:t>
            </a:r>
          </a:p>
        </p:txBody>
      </p:sp>
      <p:pic>
        <p:nvPicPr>
          <p:cNvPr id="2" name="Picture 2" descr="A close up of a sign&#10;&#10;Description generated with high confidence">
            <a:extLst>
              <a:ext uri="{FF2B5EF4-FFF2-40B4-BE49-F238E27FC236}">
                <a16:creationId xmlns:a16="http://schemas.microsoft.com/office/drawing/2014/main" id="{E3D11C88-0787-4B36-AC6E-4757E44075C0}"/>
              </a:ext>
            </a:extLst>
          </p:cNvPr>
          <p:cNvPicPr>
            <a:picLocks noChangeAspect="1"/>
          </p:cNvPicPr>
          <p:nvPr/>
        </p:nvPicPr>
        <p:blipFill>
          <a:blip r:embed="rId3"/>
          <a:stretch>
            <a:fillRect/>
          </a:stretch>
        </p:blipFill>
        <p:spPr>
          <a:xfrm>
            <a:off x="178513" y="2358438"/>
            <a:ext cx="3652342" cy="2269234"/>
          </a:xfrm>
          <a:prstGeom prst="rect">
            <a:avLst/>
          </a:prstGeom>
        </p:spPr>
      </p:pic>
    </p:spTree>
    <p:extLst>
      <p:ext uri="{BB962C8B-B14F-4D97-AF65-F5344CB8AC3E}">
        <p14:creationId xmlns:p14="http://schemas.microsoft.com/office/powerpoint/2010/main" val="179294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13" descr="Page background8.png">
            <a:extLst>
              <a:ext uri="{FF2B5EF4-FFF2-40B4-BE49-F238E27FC236}">
                <a16:creationId xmlns:a16="http://schemas.microsoft.com/office/drawing/2014/main" id="{3AC04F0C-9446-47B0-B88A-6DBD0481A00B}"/>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683887">
            <a:off x="-346899" y="5917379"/>
            <a:ext cx="8104690" cy="508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607291" y="-655257"/>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1158814" y="1000664"/>
            <a:ext cx="996687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1"/>
                </a:solidFill>
                <a:latin typeface="HelveticaNeueLT Std"/>
                <a:ea typeface="ＭＳ Ｐゴシック"/>
              </a:rPr>
              <a:t>Activity 2: My name, my story!</a:t>
            </a:r>
            <a:r>
              <a:rPr lang="en-US" sz="3600" b="1">
                <a:solidFill>
                  <a:schemeClr val="accent1"/>
                </a:solidFill>
                <a:latin typeface="Gill Sans MT"/>
                <a:ea typeface="ＭＳ Ｐゴシック"/>
              </a:rPr>
              <a:t> </a:t>
            </a:r>
            <a:endParaRPr lang="en-US" sz="3600">
              <a:solidFill>
                <a:schemeClr val="accent1"/>
              </a:solidFill>
            </a:endParaRPr>
          </a:p>
        </p:txBody>
      </p:sp>
      <p:sp>
        <p:nvSpPr>
          <p:cNvPr id="8" name="Rectangle 7">
            <a:extLst>
              <a:ext uri="{FF2B5EF4-FFF2-40B4-BE49-F238E27FC236}">
                <a16:creationId xmlns:a16="http://schemas.microsoft.com/office/drawing/2014/main" id="{ABB36555-CF40-4CCF-8404-73AE9C73317C}"/>
              </a:ext>
            </a:extLst>
          </p:cNvPr>
          <p:cNvSpPr/>
          <p:nvPr/>
        </p:nvSpPr>
        <p:spPr>
          <a:xfrm>
            <a:off x="728626" y="1928297"/>
            <a:ext cx="11435807" cy="5940088"/>
          </a:xfrm>
          <a:prstGeom prst="rect">
            <a:avLst/>
          </a:prstGeom>
        </p:spPr>
        <p:txBody>
          <a:bodyPr wrap="square">
            <a:spAutoFit/>
          </a:bodyPr>
          <a:lstStyle/>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Write about your name and its meaning (do you like it? Do you have a nickname? Were you named after someone in your family? How did you come to be named?</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Write about your experience in having this name.</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What’s one of your earliest childhood memories?</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What are some of your best qualities/traits?</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Write about one of your most useful talents.</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Describe a physical feature of yours that you really like. </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Write about a trait you inherited or picked up from a parent/family member.</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Write about how you fit the stereotype of people from a specific city/country…or about how you don’t fit the stereotype at all.</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Tell your story about the importance of having a faith/beliefs/religion or lack thereof.</a:t>
            </a:r>
            <a:endParaRPr lang="en-GB" sz="2000">
              <a:solidFill>
                <a:srgbClr val="002060"/>
              </a:solidFill>
              <a:latin typeface="HelveticaNeueLT Std" panose="020B0604020202020204" pitchFamily="34" charset="0"/>
            </a:endParaRPr>
          </a:p>
          <a:p>
            <a:pPr marL="342900" lvl="0" indent="-342900">
              <a:buFont typeface="Courier New" panose="02070309020205020404" pitchFamily="49" charset="0"/>
              <a:buChar char="o"/>
            </a:pPr>
            <a:r>
              <a:rPr lang="en-US" sz="2000">
                <a:solidFill>
                  <a:srgbClr val="002060"/>
                </a:solidFill>
                <a:latin typeface="HelveticaNeueLT Std" panose="020B0604020202020204" pitchFamily="34" charset="0"/>
              </a:rPr>
              <a:t>Tell your story about when you met someone that inspired you.</a:t>
            </a:r>
            <a:endParaRPr lang="en-GB" sz="2000">
              <a:solidFill>
                <a:srgbClr val="002060"/>
              </a:solidFill>
              <a:latin typeface="HelveticaNeueLT Std" panose="020B0604020202020204" pitchFamily="34" charset="0"/>
            </a:endParaRPr>
          </a:p>
          <a:p>
            <a:endParaRPr lang="en-GB" sz="3200"/>
          </a:p>
          <a:p>
            <a:endParaRPr lang="en-GB" sz="3600"/>
          </a:p>
          <a:p>
            <a:endParaRPr lang="en-GB" sz="3600"/>
          </a:p>
          <a:p>
            <a:r>
              <a:rPr lang="en-GB" sz="3600"/>
              <a:t> </a:t>
            </a:r>
          </a:p>
        </p:txBody>
      </p:sp>
    </p:spTree>
    <p:extLst>
      <p:ext uri="{BB962C8B-B14F-4D97-AF65-F5344CB8AC3E}">
        <p14:creationId xmlns:p14="http://schemas.microsoft.com/office/powerpoint/2010/main" val="222427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989788" y="-760241"/>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1155031" y="956165"/>
            <a:ext cx="98819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Reflection</a:t>
            </a:r>
          </a:p>
        </p:txBody>
      </p:sp>
      <p:sp>
        <p:nvSpPr>
          <p:cNvPr id="2" name="TextBox 1">
            <a:extLst>
              <a:ext uri="{FF2B5EF4-FFF2-40B4-BE49-F238E27FC236}">
                <a16:creationId xmlns:a16="http://schemas.microsoft.com/office/drawing/2014/main" id="{98A34FAE-941F-42C9-AA91-0A9FA58FE2E3}"/>
              </a:ext>
            </a:extLst>
          </p:cNvPr>
          <p:cNvSpPr txBox="1"/>
          <p:nvPr/>
        </p:nvSpPr>
        <p:spPr>
          <a:xfrm>
            <a:off x="1155031" y="1938808"/>
            <a:ext cx="936056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How did you find the process of writing about your name and yourself?</a:t>
            </a:r>
          </a:p>
          <a:p>
            <a:endPar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What activities did you find easier/difficult? If so, why?</a:t>
            </a:r>
          </a:p>
          <a:p>
            <a:endPar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How did you feel when you listened to your colleagues’ personal narratives?</a:t>
            </a:r>
          </a:p>
          <a:p>
            <a:endPar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Did anybody hear somebody challenge a stereotype that you once bought into? If so, what</a:t>
            </a:r>
            <a:r>
              <a:rPr lang="en-US" sz="2400"/>
              <a:t>?</a:t>
            </a:r>
          </a:p>
        </p:txBody>
      </p:sp>
      <p:pic>
        <p:nvPicPr>
          <p:cNvPr id="6" name="Picture 2">
            <a:extLst>
              <a:ext uri="{FF2B5EF4-FFF2-40B4-BE49-F238E27FC236}">
                <a16:creationId xmlns:a16="http://schemas.microsoft.com/office/drawing/2014/main" id="{82211534-2B90-754D-B597-A7FE87948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111" y="5502166"/>
            <a:ext cx="1348916" cy="135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7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13" descr="Page background8.png">
            <a:extLst>
              <a:ext uri="{FF2B5EF4-FFF2-40B4-BE49-F238E27FC236}">
                <a16:creationId xmlns:a16="http://schemas.microsoft.com/office/drawing/2014/main" id="{C1B8A266-BF58-4A46-A2CD-FA0D6812485C}"/>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5081" b="13396"/>
          <a:stretch>
            <a:fillRect/>
          </a:stretch>
        </p:blipFill>
        <p:spPr bwMode="auto">
          <a:xfrm rot="12160388">
            <a:off x="6989788" y="-760241"/>
            <a:ext cx="5737956" cy="198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8603A7-3A77-4E29-B658-F1DCEB38728C}"/>
              </a:ext>
            </a:extLst>
          </p:cNvPr>
          <p:cNvSpPr txBox="1"/>
          <p:nvPr/>
        </p:nvSpPr>
        <p:spPr>
          <a:xfrm>
            <a:off x="4208144" y="1932345"/>
            <a:ext cx="98819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002060"/>
                </a:solidFill>
                <a:latin typeface="Helvetica Neue"/>
                <a:ea typeface="Helvetica Neue" panose="02000503000000020004" pitchFamily="2" charset="0"/>
                <a:cs typeface="Helvetica Neue" panose="02000503000000020004" pitchFamily="2" charset="0"/>
              </a:rPr>
              <a:t>Project</a:t>
            </a:r>
            <a:r>
              <a:rPr lang="en-US" sz="3600" dirty="0">
                <a:solidFill>
                  <a:srgbClr val="002060"/>
                </a:solidFill>
                <a:latin typeface="Helvetica Neue"/>
                <a:ea typeface="Helvetica Neue" panose="02000503000000020004" pitchFamily="2" charset="0"/>
                <a:cs typeface="Helvetica Neue" panose="02000503000000020004" pitchFamily="2" charset="0"/>
              </a:rPr>
              <a:t> </a:t>
            </a:r>
            <a:r>
              <a:rPr lang="en-US" sz="5400" dirty="0">
                <a:solidFill>
                  <a:srgbClr val="002060"/>
                </a:solidFill>
                <a:latin typeface="Helvetica Neue"/>
                <a:ea typeface="Helvetica Neue" panose="02000503000000020004" pitchFamily="2" charset="0"/>
                <a:cs typeface="Helvetica Neue" panose="02000503000000020004" pitchFamily="2" charset="0"/>
              </a:rPr>
              <a:t>You!</a:t>
            </a:r>
            <a:endParaRPr lang="en-US" sz="3600" dirty="0">
              <a:solidFill>
                <a:srgbClr val="002060"/>
              </a:solidFill>
              <a:latin typeface="Helvetica Neue"/>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693E7B82-EEC0-44A8-A0C9-D00FFBEA84A0}"/>
              </a:ext>
            </a:extLst>
          </p:cNvPr>
          <p:cNvSpPr txBox="1"/>
          <p:nvPr/>
        </p:nvSpPr>
        <p:spPr>
          <a:xfrm>
            <a:off x="186267" y="139655"/>
            <a:ext cx="37136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Extension activity or homework</a:t>
            </a:r>
          </a:p>
        </p:txBody>
      </p:sp>
      <p:sp>
        <p:nvSpPr>
          <p:cNvPr id="9" name="Rectangle 8">
            <a:extLst>
              <a:ext uri="{FF2B5EF4-FFF2-40B4-BE49-F238E27FC236}">
                <a16:creationId xmlns:a16="http://schemas.microsoft.com/office/drawing/2014/main" id="{7446B130-9A03-BE4D-8A44-060B69F2D053}"/>
              </a:ext>
            </a:extLst>
          </p:cNvPr>
          <p:cNvSpPr/>
          <p:nvPr/>
        </p:nvSpPr>
        <p:spPr>
          <a:xfrm>
            <a:off x="4064319" y="2863689"/>
            <a:ext cx="4068793" cy="1846659"/>
          </a:xfrm>
          <a:prstGeom prst="rect">
            <a:avLst/>
          </a:prstGeom>
        </p:spPr>
        <p:txBody>
          <a:bodyPr wrap="square" anchor="t">
            <a:spAutoFit/>
          </a:bodyPr>
          <a:lstStyle/>
          <a:p>
            <a:pPr algn="ctr"/>
            <a:endParaRPr lang="en-US">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3200" dirty="0">
                <a:solidFill>
                  <a:srgbClr val="002060"/>
                </a:solidFill>
                <a:latin typeface="Helvetica Neue"/>
                <a:ea typeface="Helvetica Neue" panose="02000503000000020004" pitchFamily="2" charset="0"/>
                <a:cs typeface="Helvetica Neue" panose="02000503000000020004" pitchFamily="2" charset="0"/>
              </a:rPr>
              <a:t>Students to turn their stories into a music, art or film project.</a:t>
            </a:r>
          </a:p>
        </p:txBody>
      </p:sp>
    </p:spTree>
    <p:extLst>
      <p:ext uri="{BB962C8B-B14F-4D97-AF65-F5344CB8AC3E}">
        <p14:creationId xmlns:p14="http://schemas.microsoft.com/office/powerpoint/2010/main" val="2490465323"/>
      </p:ext>
    </p:extLst>
  </p:cSld>
  <p:clrMapOvr>
    <a:masterClrMapping/>
  </p:clrMapOvr>
</p:sld>
</file>

<file path=ppt/theme/theme1.xml><?xml version="1.0" encoding="utf-8"?>
<a:theme xmlns:a="http://schemas.openxmlformats.org/drawingml/2006/main" name="PP template_new">
  <a:themeElements>
    <a:clrScheme name="Custom 1">
      <a:dk1>
        <a:srgbClr val="50555B"/>
      </a:dk1>
      <a:lt1>
        <a:sysClr val="window" lastClr="FFFFFF"/>
      </a:lt1>
      <a:dk2>
        <a:srgbClr val="7A7D81"/>
      </a:dk2>
      <a:lt2>
        <a:srgbClr val="189FB5"/>
      </a:lt2>
      <a:accent1>
        <a:srgbClr val="F39200"/>
      </a:accent1>
      <a:accent2>
        <a:srgbClr val="A1A833"/>
      </a:accent2>
      <a:accent3>
        <a:srgbClr val="B43B40"/>
      </a:accent3>
      <a:accent4>
        <a:srgbClr val="8D3067"/>
      </a:accent4>
      <a:accent5>
        <a:srgbClr val="F1C930"/>
      </a:accent5>
      <a:accent6>
        <a:srgbClr val="40243C"/>
      </a:accent6>
      <a:hlink>
        <a:srgbClr val="189FB5"/>
      </a:hlink>
      <a:folHlink>
        <a:srgbClr val="8C8C8C"/>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 template" id="{FF383F0F-864E-407C-B6DA-3D65E09D3E22}" vid="{EC04C27D-2EF7-4D86-813B-628CAAD68E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71A2A271AF37499E37E886BD5CFDAF" ma:contentTypeVersion="16" ma:contentTypeDescription="Create a new document." ma:contentTypeScope="" ma:versionID="18e94466452267bb4092babb326534fd">
  <xsd:schema xmlns:xsd="http://www.w3.org/2001/XMLSchema" xmlns:xs="http://www.w3.org/2001/XMLSchema" xmlns:p="http://schemas.microsoft.com/office/2006/metadata/properties" xmlns:ns1="http://schemas.microsoft.com/sharepoint/v3" xmlns:ns2="210d88b8-1c87-439f-848d-ad442d2f6fd5" xmlns:ns3="http://schemas.microsoft.com/sharepoint/v4" xmlns:ns4="06e9f01b-b787-4c96-9b07-64e21198086c" targetNamespace="http://schemas.microsoft.com/office/2006/metadata/properties" ma:root="true" ma:fieldsID="7e3a550d8b330dd8841e205d991b56eb" ns1:_="" ns2:_="" ns3:_="" ns4:_="">
    <xsd:import namespace="http://schemas.microsoft.com/sharepoint/v3"/>
    <xsd:import namespace="210d88b8-1c87-439f-848d-ad442d2f6fd5"/>
    <xsd:import namespace="http://schemas.microsoft.com/sharepoint/v4"/>
    <xsd:import namespace="06e9f01b-b787-4c96-9b07-64e21198086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0d88b8-1c87-439f-848d-ad442d2f6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9f01b-b787-4c96-9b07-64e21198086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ip_UnifiedCompliancePolicyUIAction xmlns="http://schemas.microsoft.com/sharepoint/v3" xsi:nil="true"/>
    <_ip_UnifiedCompliancePolicyProperties xmlns="http://schemas.microsoft.com/sharepoint/v3" xsi:nil="true"/>
    <SharedWithUsers xmlns="210d88b8-1c87-439f-848d-ad442d2f6fd5">
      <UserInfo>
        <DisplayName>Katy Dent</DisplayName>
        <AccountId>6191</AccountId>
        <AccountType/>
      </UserInfo>
    </SharedWithUsers>
  </documentManagement>
</p:properties>
</file>

<file path=customXml/itemProps1.xml><?xml version="1.0" encoding="utf-8"?>
<ds:datastoreItem xmlns:ds="http://schemas.openxmlformats.org/officeDocument/2006/customXml" ds:itemID="{7FF9EE2C-7BE6-4D4F-ADB9-E1376474BC1A}">
  <ds:schemaRefs>
    <ds:schemaRef ds:uri="http://schemas.microsoft.com/sharepoint/v3/contenttype/forms"/>
  </ds:schemaRefs>
</ds:datastoreItem>
</file>

<file path=customXml/itemProps2.xml><?xml version="1.0" encoding="utf-8"?>
<ds:datastoreItem xmlns:ds="http://schemas.openxmlformats.org/officeDocument/2006/customXml" ds:itemID="{392A86D7-CB80-47C5-9F94-7A983AC38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0d88b8-1c87-439f-848d-ad442d2f6fd5"/>
    <ds:schemaRef ds:uri="http://schemas.microsoft.com/sharepoint/v4"/>
    <ds:schemaRef ds:uri="06e9f01b-b787-4c96-9b07-64e211980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13841F-6585-4AEB-BFC2-0AAADA044A1E}">
  <ds:schemaRefs>
    <ds:schemaRef ds:uri="http://schemas.microsoft.com/sharepoint/v4"/>
    <ds:schemaRef ds:uri="http://schemas.microsoft.com/sharepoint/v3"/>
    <ds:schemaRef ds:uri="06e9f01b-b787-4c96-9b07-64e21198086c"/>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10d88b8-1c87-439f-848d-ad442d2f6fd5"/>
  </ds:schemaRefs>
</ds:datastoreItem>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Courier New</vt:lpstr>
      <vt:lpstr>Desyrel</vt:lpstr>
      <vt:lpstr>Gill Sans MT</vt:lpstr>
      <vt:lpstr>Helvetica Neue</vt:lpstr>
      <vt:lpstr>HelveticaNeueLT Std</vt:lpstr>
      <vt:lpstr>HelveticaNeueLT Std Lt</vt:lpstr>
      <vt:lpstr>Times</vt:lpstr>
      <vt:lpstr>Times New Roman</vt:lpstr>
      <vt:lpstr>PP template_new</vt:lpstr>
      <vt:lpstr> Identity Stories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Katy Dent</cp:lastModifiedBy>
  <cp:revision>2</cp:revision>
  <dcterms:modified xsi:type="dcterms:W3CDTF">2020-01-29T13:10:13Z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0x010100DA71A2A271AF37499E37E886BD5CFDAF</vt:lpwstr>
  </property>
  <property fmtid="{D5CDD505-2E9C-101B-9397-08002B2CF9AE}" pid="3" name="AuthorIds_UIVersion_28160">
    <vt:lpwstr>3282</vt:lpwstr>
  </property>
</Properties>
</file>