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4"/>
  </p:sldMasterIdLst>
  <p:notesMasterIdLst>
    <p:notesMasterId r:id="rId17"/>
  </p:notesMasterIdLst>
  <p:handoutMasterIdLst>
    <p:handoutMasterId r:id="rId18"/>
  </p:handoutMasterIdLst>
  <p:sldIdLst>
    <p:sldId id="273" r:id="rId5"/>
    <p:sldId id="535" r:id="rId6"/>
    <p:sldId id="504" r:id="rId7"/>
    <p:sldId id="540" r:id="rId8"/>
    <p:sldId id="556" r:id="rId9"/>
    <p:sldId id="554" r:id="rId10"/>
    <p:sldId id="557" r:id="rId11"/>
    <p:sldId id="545" r:id="rId12"/>
    <p:sldId id="558" r:id="rId13"/>
    <p:sldId id="313" r:id="rId14"/>
    <p:sldId id="559" r:id="rId15"/>
    <p:sldId id="534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833"/>
    <a:srgbClr val="B43B40"/>
    <a:srgbClr val="F39200"/>
    <a:srgbClr val="000000"/>
    <a:srgbClr val="402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CAB541-9156-4887-99C2-256A49EC2C64}" v="71" dt="2020-07-27T13:35:34.627"/>
    <p1510:client id="{FF468C2A-0F76-F300-5519-A91C933C38D3}" v="98" dt="2020-08-03T00:11:17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oster" userId="bcd41448-9e48-4e9d-9a24-8fcc8a5b0a4b" providerId="ADAL" clId="{93CAB541-9156-4887-99C2-256A49EC2C64}"/>
    <pc:docChg chg="undo custSel addSld delSld modSld sldOrd">
      <pc:chgData name="Sarah Koster" userId="bcd41448-9e48-4e9d-9a24-8fcc8a5b0a4b" providerId="ADAL" clId="{93CAB541-9156-4887-99C2-256A49EC2C64}" dt="2020-07-27T13:35:34.625" v="598" actId="14100"/>
      <pc:docMkLst>
        <pc:docMk/>
      </pc:docMkLst>
      <pc:sldChg chg="modSp mod">
        <pc:chgData name="Sarah Koster" userId="bcd41448-9e48-4e9d-9a24-8fcc8a5b0a4b" providerId="ADAL" clId="{93CAB541-9156-4887-99C2-256A49EC2C64}" dt="2020-07-27T12:56:43.647" v="35" actId="20577"/>
        <pc:sldMkLst>
          <pc:docMk/>
          <pc:sldMk cId="781711613" sldId="273"/>
        </pc:sldMkLst>
        <pc:spChg chg="mod">
          <ac:chgData name="Sarah Koster" userId="bcd41448-9e48-4e9d-9a24-8fcc8a5b0a4b" providerId="ADAL" clId="{93CAB541-9156-4887-99C2-256A49EC2C64}" dt="2020-07-27T12:56:43.647" v="35" actId="20577"/>
          <ac:spMkLst>
            <pc:docMk/>
            <pc:sldMk cId="781711613" sldId="273"/>
            <ac:spMk id="2" creationId="{EBF775C6-4ECB-48E9-8E19-F74699B814A1}"/>
          </ac:spMkLst>
        </pc:spChg>
      </pc:sldChg>
      <pc:sldChg chg="modSp mod">
        <pc:chgData name="Sarah Koster" userId="bcd41448-9e48-4e9d-9a24-8fcc8a5b0a4b" providerId="ADAL" clId="{93CAB541-9156-4887-99C2-256A49EC2C64}" dt="2020-07-27T13:18:25.546" v="448" actId="20577"/>
        <pc:sldMkLst>
          <pc:docMk/>
          <pc:sldMk cId="1948328266" sldId="313"/>
        </pc:sldMkLst>
        <pc:spChg chg="mod">
          <ac:chgData name="Sarah Koster" userId="bcd41448-9e48-4e9d-9a24-8fcc8a5b0a4b" providerId="ADAL" clId="{93CAB541-9156-4887-99C2-256A49EC2C64}" dt="2020-07-27T13:18:25.546" v="448" actId="20577"/>
          <ac:spMkLst>
            <pc:docMk/>
            <pc:sldMk cId="1948328266" sldId="313"/>
            <ac:spMk id="2" creationId="{8B82C76D-9BCE-4CDA-AFD7-680EF9D724F2}"/>
          </ac:spMkLst>
        </pc:spChg>
      </pc:sldChg>
      <pc:sldChg chg="del">
        <pc:chgData name="Sarah Koster" userId="bcd41448-9e48-4e9d-9a24-8fcc8a5b0a4b" providerId="ADAL" clId="{93CAB541-9156-4887-99C2-256A49EC2C64}" dt="2020-07-27T13:12:47.805" v="268" actId="47"/>
        <pc:sldMkLst>
          <pc:docMk/>
          <pc:sldMk cId="3631102995" sldId="437"/>
        </pc:sldMkLst>
      </pc:sldChg>
      <pc:sldChg chg="addSp delSp modSp mod ord">
        <pc:chgData name="Sarah Koster" userId="bcd41448-9e48-4e9d-9a24-8fcc8a5b0a4b" providerId="ADAL" clId="{93CAB541-9156-4887-99C2-256A49EC2C64}" dt="2020-07-27T13:28:00.663" v="557" actId="1076"/>
        <pc:sldMkLst>
          <pc:docMk/>
          <pc:sldMk cId="3655625328" sldId="504"/>
        </pc:sldMkLst>
        <pc:spChg chg="del">
          <ac:chgData name="Sarah Koster" userId="bcd41448-9e48-4e9d-9a24-8fcc8a5b0a4b" providerId="ADAL" clId="{93CAB541-9156-4887-99C2-256A49EC2C64}" dt="2020-07-27T13:01:53.627" v="65" actId="478"/>
          <ac:spMkLst>
            <pc:docMk/>
            <pc:sldMk cId="3655625328" sldId="504"/>
            <ac:spMk id="2" creationId="{DC53A828-3FF9-4D03-B329-B25BE1FAC201}"/>
          </ac:spMkLst>
        </pc:spChg>
        <pc:spChg chg="mod">
          <ac:chgData name="Sarah Koster" userId="bcd41448-9e48-4e9d-9a24-8fcc8a5b0a4b" providerId="ADAL" clId="{93CAB541-9156-4887-99C2-256A49EC2C64}" dt="2020-07-27T13:03:08.120" v="76" actId="114"/>
          <ac:spMkLst>
            <pc:docMk/>
            <pc:sldMk cId="3655625328" sldId="504"/>
            <ac:spMk id="3" creationId="{2DF6C3A1-1AD4-48F5-B399-13F55BA0DC53}"/>
          </ac:spMkLst>
        </pc:spChg>
        <pc:spChg chg="add mod">
          <ac:chgData name="Sarah Koster" userId="bcd41448-9e48-4e9d-9a24-8fcc8a5b0a4b" providerId="ADAL" clId="{93CAB541-9156-4887-99C2-256A49EC2C64}" dt="2020-07-27T13:20:10.682" v="449" actId="1076"/>
          <ac:spMkLst>
            <pc:docMk/>
            <pc:sldMk cId="3655625328" sldId="504"/>
            <ac:spMk id="8" creationId="{9D5B645F-8F47-4EB8-AD91-35EA72E5C943}"/>
          </ac:spMkLst>
        </pc:spChg>
        <pc:spChg chg="add mod">
          <ac:chgData name="Sarah Koster" userId="bcd41448-9e48-4e9d-9a24-8fcc8a5b0a4b" providerId="ADAL" clId="{93CAB541-9156-4887-99C2-256A49EC2C64}" dt="2020-07-27T13:21:51.775" v="505" actId="207"/>
          <ac:spMkLst>
            <pc:docMk/>
            <pc:sldMk cId="3655625328" sldId="504"/>
            <ac:spMk id="9" creationId="{6B79D059-1024-48FB-B96B-C97403160E52}"/>
          </ac:spMkLst>
        </pc:spChg>
        <pc:spChg chg="add mod">
          <ac:chgData name="Sarah Koster" userId="bcd41448-9e48-4e9d-9a24-8fcc8a5b0a4b" providerId="ADAL" clId="{93CAB541-9156-4887-99C2-256A49EC2C64}" dt="2020-07-27T13:21:47.875" v="504" actId="1076"/>
          <ac:spMkLst>
            <pc:docMk/>
            <pc:sldMk cId="3655625328" sldId="504"/>
            <ac:spMk id="11" creationId="{AACDE714-5EE6-4D91-B95D-55FA912D9EA7}"/>
          </ac:spMkLst>
        </pc:spChg>
        <pc:spChg chg="add mod">
          <ac:chgData name="Sarah Koster" userId="bcd41448-9e48-4e9d-9a24-8fcc8a5b0a4b" providerId="ADAL" clId="{93CAB541-9156-4887-99C2-256A49EC2C64}" dt="2020-07-27T13:21:57.041" v="506" actId="207"/>
          <ac:spMkLst>
            <pc:docMk/>
            <pc:sldMk cId="3655625328" sldId="504"/>
            <ac:spMk id="12" creationId="{71C1E5CF-EC82-482D-A1C1-51A952B5E489}"/>
          </ac:spMkLst>
        </pc:spChg>
        <pc:picChg chg="del mod">
          <ac:chgData name="Sarah Koster" userId="bcd41448-9e48-4e9d-9a24-8fcc8a5b0a4b" providerId="ADAL" clId="{93CAB541-9156-4887-99C2-256A49EC2C64}" dt="2020-07-27T13:10:14.573" v="215" actId="478"/>
          <ac:picMkLst>
            <pc:docMk/>
            <pc:sldMk cId="3655625328" sldId="504"/>
            <ac:picMk id="7" creationId="{83FFA303-1F10-4955-9AD0-D79CF9969245}"/>
          </ac:picMkLst>
        </pc:picChg>
        <pc:picChg chg="add mod">
          <ac:chgData name="Sarah Koster" userId="bcd41448-9e48-4e9d-9a24-8fcc8a5b0a4b" providerId="ADAL" clId="{93CAB541-9156-4887-99C2-256A49EC2C64}" dt="2020-07-27T13:28:00.663" v="557" actId="1076"/>
          <ac:picMkLst>
            <pc:docMk/>
            <pc:sldMk cId="3655625328" sldId="504"/>
            <ac:picMk id="3076" creationId="{B7158DD8-B52E-4C7D-87C5-3BF89CF3FA61}"/>
          </ac:picMkLst>
        </pc:picChg>
      </pc:sldChg>
      <pc:sldChg chg="modSp mod">
        <pc:chgData name="Sarah Koster" userId="bcd41448-9e48-4e9d-9a24-8fcc8a5b0a4b" providerId="ADAL" clId="{93CAB541-9156-4887-99C2-256A49EC2C64}" dt="2020-07-27T13:16:43.205" v="306" actId="207"/>
        <pc:sldMkLst>
          <pc:docMk/>
          <pc:sldMk cId="765628398" sldId="534"/>
        </pc:sldMkLst>
        <pc:spChg chg="mod">
          <ac:chgData name="Sarah Koster" userId="bcd41448-9e48-4e9d-9a24-8fcc8a5b0a4b" providerId="ADAL" clId="{93CAB541-9156-4887-99C2-256A49EC2C64}" dt="2020-07-27T13:16:43.205" v="306" actId="207"/>
          <ac:spMkLst>
            <pc:docMk/>
            <pc:sldMk cId="765628398" sldId="534"/>
            <ac:spMk id="4" creationId="{E784ABFD-BD06-A044-9361-E360C881198F}"/>
          </ac:spMkLst>
        </pc:spChg>
      </pc:sldChg>
      <pc:sldChg chg="modSp mod">
        <pc:chgData name="Sarah Koster" userId="bcd41448-9e48-4e9d-9a24-8fcc8a5b0a4b" providerId="ADAL" clId="{93CAB541-9156-4887-99C2-256A49EC2C64}" dt="2020-07-27T13:23:50.582" v="507" actId="1076"/>
        <pc:sldMkLst>
          <pc:docMk/>
          <pc:sldMk cId="632905819" sldId="535"/>
        </pc:sldMkLst>
        <pc:spChg chg="mod">
          <ac:chgData name="Sarah Koster" userId="bcd41448-9e48-4e9d-9a24-8fcc8a5b0a4b" providerId="ADAL" clId="{93CAB541-9156-4887-99C2-256A49EC2C64}" dt="2020-07-27T12:59:10.429" v="52" actId="207"/>
          <ac:spMkLst>
            <pc:docMk/>
            <pc:sldMk cId="632905819" sldId="535"/>
            <ac:spMk id="3" creationId="{40087816-C0A1-4ED9-9056-76FD007317B5}"/>
          </ac:spMkLst>
        </pc:spChg>
        <pc:picChg chg="mod">
          <ac:chgData name="Sarah Koster" userId="bcd41448-9e48-4e9d-9a24-8fcc8a5b0a4b" providerId="ADAL" clId="{93CAB541-9156-4887-99C2-256A49EC2C64}" dt="2020-07-27T13:23:50.582" v="507" actId="1076"/>
          <ac:picMkLst>
            <pc:docMk/>
            <pc:sldMk cId="632905819" sldId="535"/>
            <ac:picMk id="4" creationId="{269925A5-0EFE-48CF-9BAB-577213C302BF}"/>
          </ac:picMkLst>
        </pc:picChg>
        <pc:picChg chg="mod">
          <ac:chgData name="Sarah Koster" userId="bcd41448-9e48-4e9d-9a24-8fcc8a5b0a4b" providerId="ADAL" clId="{93CAB541-9156-4887-99C2-256A49EC2C64}" dt="2020-07-27T12:59:32.348" v="53" actId="1076"/>
          <ac:picMkLst>
            <pc:docMk/>
            <pc:sldMk cId="632905819" sldId="535"/>
            <ac:picMk id="6" creationId="{3AC04F0C-9446-47B0-B88A-6DBD0481A00B}"/>
          </ac:picMkLst>
        </pc:picChg>
      </pc:sldChg>
      <pc:sldChg chg="del">
        <pc:chgData name="Sarah Koster" userId="bcd41448-9e48-4e9d-9a24-8fcc8a5b0a4b" providerId="ADAL" clId="{93CAB541-9156-4887-99C2-256A49EC2C64}" dt="2020-07-27T13:07:39.302" v="166" actId="47"/>
        <pc:sldMkLst>
          <pc:docMk/>
          <pc:sldMk cId="1228841291" sldId="539"/>
        </pc:sldMkLst>
      </pc:sldChg>
      <pc:sldChg chg="modSp mod ord">
        <pc:chgData name="Sarah Koster" userId="bcd41448-9e48-4e9d-9a24-8fcc8a5b0a4b" providerId="ADAL" clId="{93CAB541-9156-4887-99C2-256A49EC2C64}" dt="2020-07-27T13:04:22.467" v="88" actId="20577"/>
        <pc:sldMkLst>
          <pc:docMk/>
          <pc:sldMk cId="1539636748" sldId="540"/>
        </pc:sldMkLst>
        <pc:spChg chg="mod">
          <ac:chgData name="Sarah Koster" userId="bcd41448-9e48-4e9d-9a24-8fcc8a5b0a4b" providerId="ADAL" clId="{93CAB541-9156-4887-99C2-256A49EC2C64}" dt="2020-07-27T13:04:22.467" v="88" actId="20577"/>
          <ac:spMkLst>
            <pc:docMk/>
            <pc:sldMk cId="1539636748" sldId="540"/>
            <ac:spMk id="2" creationId="{6C1E4EF9-8BF8-4A23-8EF8-E9101C6EBED6}"/>
          </ac:spMkLst>
        </pc:spChg>
      </pc:sldChg>
      <pc:sldChg chg="addSp modSp mod ord">
        <pc:chgData name="Sarah Koster" userId="bcd41448-9e48-4e9d-9a24-8fcc8a5b0a4b" providerId="ADAL" clId="{93CAB541-9156-4887-99C2-256A49EC2C64}" dt="2020-07-27T13:14:13.617" v="296" actId="1076"/>
        <pc:sldMkLst>
          <pc:docMk/>
          <pc:sldMk cId="2681404724" sldId="545"/>
        </pc:sldMkLst>
        <pc:spChg chg="mod">
          <ac:chgData name="Sarah Koster" userId="bcd41448-9e48-4e9d-9a24-8fcc8a5b0a4b" providerId="ADAL" clId="{93CAB541-9156-4887-99C2-256A49EC2C64}" dt="2020-07-27T13:14:13.617" v="296" actId="1076"/>
          <ac:spMkLst>
            <pc:docMk/>
            <pc:sldMk cId="2681404724" sldId="545"/>
            <ac:spMk id="2" creationId="{75BDE0B8-5034-4402-9A20-E6213DDC2223}"/>
          </ac:spMkLst>
        </pc:spChg>
        <pc:spChg chg="add mod">
          <ac:chgData name="Sarah Koster" userId="bcd41448-9e48-4e9d-9a24-8fcc8a5b0a4b" providerId="ADAL" clId="{93CAB541-9156-4887-99C2-256A49EC2C64}" dt="2020-07-27T13:13:39.785" v="285" actId="1076"/>
          <ac:spMkLst>
            <pc:docMk/>
            <pc:sldMk cId="2681404724" sldId="545"/>
            <ac:spMk id="4" creationId="{D5D6BDC8-1058-4E4D-AD3F-4BB8C3CD6078}"/>
          </ac:spMkLst>
        </pc:spChg>
      </pc:sldChg>
      <pc:sldChg chg="del">
        <pc:chgData name="Sarah Koster" userId="bcd41448-9e48-4e9d-9a24-8fcc8a5b0a4b" providerId="ADAL" clId="{93CAB541-9156-4887-99C2-256A49EC2C64}" dt="2020-07-27T13:16:32.472" v="305" actId="47"/>
        <pc:sldMkLst>
          <pc:docMk/>
          <pc:sldMk cId="2464949825" sldId="546"/>
        </pc:sldMkLst>
      </pc:sldChg>
      <pc:sldChg chg="del">
        <pc:chgData name="Sarah Koster" userId="bcd41448-9e48-4e9d-9a24-8fcc8a5b0a4b" providerId="ADAL" clId="{93CAB541-9156-4887-99C2-256A49EC2C64}" dt="2020-07-27T13:16:30.671" v="304" actId="47"/>
        <pc:sldMkLst>
          <pc:docMk/>
          <pc:sldMk cId="233268673" sldId="553"/>
        </pc:sldMkLst>
      </pc:sldChg>
      <pc:sldChg chg="addSp delSp modSp mod">
        <pc:chgData name="Sarah Koster" userId="bcd41448-9e48-4e9d-9a24-8fcc8a5b0a4b" providerId="ADAL" clId="{93CAB541-9156-4887-99C2-256A49EC2C64}" dt="2020-07-27T13:32:49.492" v="582" actId="1076"/>
        <pc:sldMkLst>
          <pc:docMk/>
          <pc:sldMk cId="3725117727" sldId="554"/>
        </pc:sldMkLst>
        <pc:spChg chg="mod">
          <ac:chgData name="Sarah Koster" userId="bcd41448-9e48-4e9d-9a24-8fcc8a5b0a4b" providerId="ADAL" clId="{93CAB541-9156-4887-99C2-256A49EC2C64}" dt="2020-07-27T13:11:18.348" v="227" actId="20577"/>
          <ac:spMkLst>
            <pc:docMk/>
            <pc:sldMk cId="3725117727" sldId="554"/>
            <ac:spMk id="3" creationId="{2DF6C3A1-1AD4-48F5-B399-13F55BA0DC53}"/>
          </ac:spMkLst>
        </pc:spChg>
        <pc:spChg chg="mod">
          <ac:chgData name="Sarah Koster" userId="bcd41448-9e48-4e9d-9a24-8fcc8a5b0a4b" providerId="ADAL" clId="{93CAB541-9156-4887-99C2-256A49EC2C64}" dt="2020-07-27T13:10:06.745" v="211" actId="20577"/>
          <ac:spMkLst>
            <pc:docMk/>
            <pc:sldMk cId="3725117727" sldId="554"/>
            <ac:spMk id="12" creationId="{BF34E9FD-071D-47EE-9048-7D9C3314303B}"/>
          </ac:spMkLst>
        </pc:spChg>
        <pc:spChg chg="mod">
          <ac:chgData name="Sarah Koster" userId="bcd41448-9e48-4e9d-9a24-8fcc8a5b0a4b" providerId="ADAL" clId="{93CAB541-9156-4887-99C2-256A49EC2C64}" dt="2020-07-27T13:09:46.867" v="209" actId="1076"/>
          <ac:spMkLst>
            <pc:docMk/>
            <pc:sldMk cId="3725117727" sldId="554"/>
            <ac:spMk id="13" creationId="{5E7FE4E1-9231-41A0-B9A7-C15273595FE0}"/>
          </ac:spMkLst>
        </pc:spChg>
        <pc:picChg chg="del mod">
          <ac:chgData name="Sarah Koster" userId="bcd41448-9e48-4e9d-9a24-8fcc8a5b0a4b" providerId="ADAL" clId="{93CAB541-9156-4887-99C2-256A49EC2C64}" dt="2020-07-27T13:10:12.159" v="214" actId="478"/>
          <ac:picMkLst>
            <pc:docMk/>
            <pc:sldMk cId="3725117727" sldId="554"/>
            <ac:picMk id="2" creationId="{4138EB07-C11A-4062-8B74-D047067A6A64}"/>
          </ac:picMkLst>
        </pc:picChg>
        <pc:picChg chg="add del mod">
          <ac:chgData name="Sarah Koster" userId="bcd41448-9e48-4e9d-9a24-8fcc8a5b0a4b" providerId="ADAL" clId="{93CAB541-9156-4887-99C2-256A49EC2C64}" dt="2020-07-27T13:32:22.958" v="572" actId="478"/>
          <ac:picMkLst>
            <pc:docMk/>
            <pc:sldMk cId="3725117727" sldId="554"/>
            <ac:picMk id="5122" creationId="{627EDEF5-9066-4F11-9C54-7CB5E23FFA39}"/>
          </ac:picMkLst>
        </pc:picChg>
        <pc:picChg chg="add mod">
          <ac:chgData name="Sarah Koster" userId="bcd41448-9e48-4e9d-9a24-8fcc8a5b0a4b" providerId="ADAL" clId="{93CAB541-9156-4887-99C2-256A49EC2C64}" dt="2020-07-27T13:32:49.492" v="582" actId="1076"/>
          <ac:picMkLst>
            <pc:docMk/>
            <pc:sldMk cId="3725117727" sldId="554"/>
            <ac:picMk id="5124" creationId="{C6B15699-AD6D-4424-A51D-3906C10A7066}"/>
          </ac:picMkLst>
        </pc:picChg>
      </pc:sldChg>
      <pc:sldChg chg="del">
        <pc:chgData name="Sarah Koster" userId="bcd41448-9e48-4e9d-9a24-8fcc8a5b0a4b" providerId="ADAL" clId="{93CAB541-9156-4887-99C2-256A49EC2C64}" dt="2020-07-27T13:16:26.684" v="303" actId="47"/>
        <pc:sldMkLst>
          <pc:docMk/>
          <pc:sldMk cId="1561092223" sldId="555"/>
        </pc:sldMkLst>
      </pc:sldChg>
      <pc:sldChg chg="modSp mod">
        <pc:chgData name="Sarah Koster" userId="bcd41448-9e48-4e9d-9a24-8fcc8a5b0a4b" providerId="ADAL" clId="{93CAB541-9156-4887-99C2-256A49EC2C64}" dt="2020-07-27T13:06:50.585" v="165" actId="255"/>
        <pc:sldMkLst>
          <pc:docMk/>
          <pc:sldMk cId="4006679195" sldId="556"/>
        </pc:sldMkLst>
        <pc:spChg chg="mod">
          <ac:chgData name="Sarah Koster" userId="bcd41448-9e48-4e9d-9a24-8fcc8a5b0a4b" providerId="ADAL" clId="{93CAB541-9156-4887-99C2-256A49EC2C64}" dt="2020-07-27T13:06:50.585" v="165" actId="255"/>
          <ac:spMkLst>
            <pc:docMk/>
            <pc:sldMk cId="4006679195" sldId="556"/>
            <ac:spMk id="8" creationId="{0323D97F-C203-4E0C-8D91-515F34098518}"/>
          </ac:spMkLst>
        </pc:spChg>
      </pc:sldChg>
      <pc:sldChg chg="addSp modSp add mod">
        <pc:chgData name="Sarah Koster" userId="bcd41448-9e48-4e9d-9a24-8fcc8a5b0a4b" providerId="ADAL" clId="{93CAB541-9156-4887-99C2-256A49EC2C64}" dt="2020-07-27T13:31:40.286" v="571" actId="1076"/>
        <pc:sldMkLst>
          <pc:docMk/>
          <pc:sldMk cId="2859113864" sldId="557"/>
        </pc:sldMkLst>
        <pc:spChg chg="mod">
          <ac:chgData name="Sarah Koster" userId="bcd41448-9e48-4e9d-9a24-8fcc8a5b0a4b" providerId="ADAL" clId="{93CAB541-9156-4887-99C2-256A49EC2C64}" dt="2020-07-27T13:11:24.019" v="234" actId="20577"/>
          <ac:spMkLst>
            <pc:docMk/>
            <pc:sldMk cId="2859113864" sldId="557"/>
            <ac:spMk id="3" creationId="{2DF6C3A1-1AD4-48F5-B399-13F55BA0DC53}"/>
          </ac:spMkLst>
        </pc:spChg>
        <pc:spChg chg="mod">
          <ac:chgData name="Sarah Koster" userId="bcd41448-9e48-4e9d-9a24-8fcc8a5b0a4b" providerId="ADAL" clId="{93CAB541-9156-4887-99C2-256A49EC2C64}" dt="2020-07-27T13:10:49.945" v="219" actId="1076"/>
          <ac:spMkLst>
            <pc:docMk/>
            <pc:sldMk cId="2859113864" sldId="557"/>
            <ac:spMk id="12" creationId="{BF34E9FD-071D-47EE-9048-7D9C3314303B}"/>
          </ac:spMkLst>
        </pc:spChg>
        <pc:spChg chg="mod">
          <ac:chgData name="Sarah Koster" userId="bcd41448-9e48-4e9d-9a24-8fcc8a5b0a4b" providerId="ADAL" clId="{93CAB541-9156-4887-99C2-256A49EC2C64}" dt="2020-07-27T13:12:16.622" v="267" actId="20577"/>
          <ac:spMkLst>
            <pc:docMk/>
            <pc:sldMk cId="2859113864" sldId="557"/>
            <ac:spMk id="13" creationId="{5E7FE4E1-9231-41A0-B9A7-C15273595FE0}"/>
          </ac:spMkLst>
        </pc:spChg>
        <pc:picChg chg="add mod">
          <ac:chgData name="Sarah Koster" userId="bcd41448-9e48-4e9d-9a24-8fcc8a5b0a4b" providerId="ADAL" clId="{93CAB541-9156-4887-99C2-256A49EC2C64}" dt="2020-07-27T13:31:40.286" v="571" actId="1076"/>
          <ac:picMkLst>
            <pc:docMk/>
            <pc:sldMk cId="2859113864" sldId="557"/>
            <ac:picMk id="8194" creationId="{535FBDC5-C472-4C0A-91A3-DDC7AC9B6C24}"/>
          </ac:picMkLst>
        </pc:picChg>
      </pc:sldChg>
      <pc:sldChg chg="addSp modSp add mod ord">
        <pc:chgData name="Sarah Koster" userId="bcd41448-9e48-4e9d-9a24-8fcc8a5b0a4b" providerId="ADAL" clId="{93CAB541-9156-4887-99C2-256A49EC2C64}" dt="2020-07-27T13:35:34.625" v="598" actId="14100"/>
        <pc:sldMkLst>
          <pc:docMk/>
          <pc:sldMk cId="244486756" sldId="558"/>
        </pc:sldMkLst>
        <pc:spChg chg="mod">
          <ac:chgData name="Sarah Koster" userId="bcd41448-9e48-4e9d-9a24-8fcc8a5b0a4b" providerId="ADAL" clId="{93CAB541-9156-4887-99C2-256A49EC2C64}" dt="2020-07-27T13:26:06.184" v="552" actId="20577"/>
          <ac:spMkLst>
            <pc:docMk/>
            <pc:sldMk cId="244486756" sldId="558"/>
            <ac:spMk id="3" creationId="{2DF6C3A1-1AD4-48F5-B399-13F55BA0DC53}"/>
          </ac:spMkLst>
        </pc:spChg>
        <pc:spChg chg="mod">
          <ac:chgData name="Sarah Koster" userId="bcd41448-9e48-4e9d-9a24-8fcc8a5b0a4b" providerId="ADAL" clId="{93CAB541-9156-4887-99C2-256A49EC2C64}" dt="2020-07-27T13:24:34.338" v="522"/>
          <ac:spMkLst>
            <pc:docMk/>
            <pc:sldMk cId="244486756" sldId="558"/>
            <ac:spMk id="12" creationId="{BF34E9FD-071D-47EE-9048-7D9C3314303B}"/>
          </ac:spMkLst>
        </pc:spChg>
        <pc:spChg chg="mod">
          <ac:chgData name="Sarah Koster" userId="bcd41448-9e48-4e9d-9a24-8fcc8a5b0a4b" providerId="ADAL" clId="{93CAB541-9156-4887-99C2-256A49EC2C64}" dt="2020-07-27T13:34:38.539" v="592" actId="255"/>
          <ac:spMkLst>
            <pc:docMk/>
            <pc:sldMk cId="244486756" sldId="558"/>
            <ac:spMk id="13" creationId="{5E7FE4E1-9231-41A0-B9A7-C15273595FE0}"/>
          </ac:spMkLst>
        </pc:spChg>
        <pc:picChg chg="add mod">
          <ac:chgData name="Sarah Koster" userId="bcd41448-9e48-4e9d-9a24-8fcc8a5b0a4b" providerId="ADAL" clId="{93CAB541-9156-4887-99C2-256A49EC2C64}" dt="2020-07-27T13:35:34.625" v="598" actId="14100"/>
          <ac:picMkLst>
            <pc:docMk/>
            <pc:sldMk cId="244486756" sldId="558"/>
            <ac:picMk id="7170" creationId="{42E84603-4BF2-4773-87E8-B143711A7E6F}"/>
          </ac:picMkLst>
        </pc:picChg>
      </pc:sldChg>
    </pc:docChg>
  </pc:docChgLst>
  <pc:docChgLst>
    <pc:chgData name="Paraskevi Koumi" userId="S::paraskevi@faithbeliefforum.org::57b06393-6cfb-45f1-bb7e-51c466634084" providerId="AD" clId="Web-{FF468C2A-0F76-F300-5519-A91C933C38D3}"/>
    <pc:docChg chg="addSld modSld">
      <pc:chgData name="Paraskevi Koumi" userId="S::paraskevi@faithbeliefforum.org::57b06393-6cfb-45f1-bb7e-51c466634084" providerId="AD" clId="Web-{FF468C2A-0F76-F300-5519-A91C933C38D3}" dt="2020-08-03T00:11:17.955" v="94" actId="20577"/>
      <pc:docMkLst>
        <pc:docMk/>
      </pc:docMkLst>
      <pc:sldChg chg="modSp">
        <pc:chgData name="Paraskevi Koumi" userId="S::paraskevi@faithbeliefforum.org::57b06393-6cfb-45f1-bb7e-51c466634084" providerId="AD" clId="Web-{FF468C2A-0F76-F300-5519-A91C933C38D3}" dt="2020-08-03T00:09:22.718" v="55" actId="20577"/>
        <pc:sldMkLst>
          <pc:docMk/>
          <pc:sldMk cId="765628398" sldId="534"/>
        </pc:sldMkLst>
        <pc:spChg chg="mod">
          <ac:chgData name="Paraskevi Koumi" userId="S::paraskevi@faithbeliefforum.org::57b06393-6cfb-45f1-bb7e-51c466634084" providerId="AD" clId="Web-{FF468C2A-0F76-F300-5519-A91C933C38D3}" dt="2020-08-03T00:09:22.718" v="55" actId="20577"/>
          <ac:spMkLst>
            <pc:docMk/>
            <pc:sldMk cId="765628398" sldId="534"/>
            <ac:spMk id="4" creationId="{E784ABFD-BD06-A044-9361-E360C881198F}"/>
          </ac:spMkLst>
        </pc:spChg>
      </pc:sldChg>
      <pc:sldChg chg="addSp modSp">
        <pc:chgData name="Paraskevi Koumi" userId="S::paraskevi@faithbeliefforum.org::57b06393-6cfb-45f1-bb7e-51c466634084" providerId="AD" clId="Web-{FF468C2A-0F76-F300-5519-A91C933C38D3}" dt="2020-08-03T00:07:13.592" v="39" actId="20577"/>
        <pc:sldMkLst>
          <pc:docMk/>
          <pc:sldMk cId="3725117727" sldId="554"/>
        </pc:sldMkLst>
        <pc:spChg chg="add mod">
          <ac:chgData name="Paraskevi Koumi" userId="S::paraskevi@faithbeliefforum.org::57b06393-6cfb-45f1-bb7e-51c466634084" providerId="AD" clId="Web-{FF468C2A-0F76-F300-5519-A91C933C38D3}" dt="2020-08-03T00:07:13.592" v="39" actId="20577"/>
          <ac:spMkLst>
            <pc:docMk/>
            <pc:sldMk cId="3725117727" sldId="554"/>
            <ac:spMk id="2" creationId="{BAB1B704-E3A8-4382-AC94-248B1D68486E}"/>
          </ac:spMkLst>
        </pc:spChg>
      </pc:sldChg>
      <pc:sldChg chg="modSp">
        <pc:chgData name="Paraskevi Koumi" userId="S::paraskevi@faithbeliefforum.org::57b06393-6cfb-45f1-bb7e-51c466634084" providerId="AD" clId="Web-{FF468C2A-0F76-F300-5519-A91C933C38D3}" dt="2020-08-03T00:06:19.577" v="2" actId="20577"/>
        <pc:sldMkLst>
          <pc:docMk/>
          <pc:sldMk cId="4006679195" sldId="556"/>
        </pc:sldMkLst>
        <pc:spChg chg="mod">
          <ac:chgData name="Paraskevi Koumi" userId="S::paraskevi@faithbeliefforum.org::57b06393-6cfb-45f1-bb7e-51c466634084" providerId="AD" clId="Web-{FF468C2A-0F76-F300-5519-A91C933C38D3}" dt="2020-08-03T00:06:19.577" v="2" actId="20577"/>
          <ac:spMkLst>
            <pc:docMk/>
            <pc:sldMk cId="4006679195" sldId="556"/>
            <ac:spMk id="8" creationId="{0323D97F-C203-4E0C-8D91-515F34098518}"/>
          </ac:spMkLst>
        </pc:spChg>
      </pc:sldChg>
      <pc:sldChg chg="addSp modSp">
        <pc:chgData name="Paraskevi Koumi" userId="S::paraskevi@faithbeliefforum.org::57b06393-6cfb-45f1-bb7e-51c466634084" providerId="AD" clId="Web-{FF468C2A-0F76-F300-5519-A91C933C38D3}" dt="2020-08-03T00:08:08.360" v="54" actId="1076"/>
        <pc:sldMkLst>
          <pc:docMk/>
          <pc:sldMk cId="2859113864" sldId="557"/>
        </pc:sldMkLst>
        <pc:spChg chg="add mod">
          <ac:chgData name="Paraskevi Koumi" userId="S::paraskevi@faithbeliefforum.org::57b06393-6cfb-45f1-bb7e-51c466634084" providerId="AD" clId="Web-{FF468C2A-0F76-F300-5519-A91C933C38D3}" dt="2020-08-03T00:08:08.360" v="54" actId="1076"/>
          <ac:spMkLst>
            <pc:docMk/>
            <pc:sldMk cId="2859113864" sldId="557"/>
            <ac:spMk id="2" creationId="{0A124957-7FAF-4519-AC7D-89E93AF3A43A}"/>
          </ac:spMkLst>
        </pc:spChg>
        <pc:spChg chg="mod">
          <ac:chgData name="Paraskevi Koumi" userId="S::paraskevi@faithbeliefforum.org::57b06393-6cfb-45f1-bb7e-51c466634084" providerId="AD" clId="Web-{FF468C2A-0F76-F300-5519-A91C933C38D3}" dt="2020-08-03T00:07:58.860" v="43" actId="1076"/>
          <ac:spMkLst>
            <pc:docMk/>
            <pc:sldMk cId="2859113864" sldId="557"/>
            <ac:spMk id="13" creationId="{5E7FE4E1-9231-41A0-B9A7-C15273595FE0}"/>
          </ac:spMkLst>
        </pc:spChg>
      </pc:sldChg>
      <pc:sldChg chg="modSp new">
        <pc:chgData name="Paraskevi Koumi" userId="S::paraskevi@faithbeliefforum.org::57b06393-6cfb-45f1-bb7e-51c466634084" providerId="AD" clId="Web-{FF468C2A-0F76-F300-5519-A91C933C38D3}" dt="2020-08-03T00:11:16.486" v="92" actId="20577"/>
        <pc:sldMkLst>
          <pc:docMk/>
          <pc:sldMk cId="2530587593" sldId="559"/>
        </pc:sldMkLst>
        <pc:spChg chg="mod">
          <ac:chgData name="Paraskevi Koumi" userId="S::paraskevi@faithbeliefforum.org::57b06393-6cfb-45f1-bb7e-51c466634084" providerId="AD" clId="Web-{FF468C2A-0F76-F300-5519-A91C933C38D3}" dt="2020-08-03T00:10:47.830" v="79" actId="20577"/>
          <ac:spMkLst>
            <pc:docMk/>
            <pc:sldMk cId="2530587593" sldId="559"/>
            <ac:spMk id="2" creationId="{0361F563-FA5D-499A-88C9-0DCCB8EAC338}"/>
          </ac:spMkLst>
        </pc:spChg>
        <pc:spChg chg="mod">
          <ac:chgData name="Paraskevi Koumi" userId="S::paraskevi@faithbeliefforum.org::57b06393-6cfb-45f1-bb7e-51c466634084" providerId="AD" clId="Web-{FF468C2A-0F76-F300-5519-A91C933C38D3}" dt="2020-08-03T00:11:16.486" v="92" actId="20577"/>
          <ac:spMkLst>
            <pc:docMk/>
            <pc:sldMk cId="2530587593" sldId="559"/>
            <ac:spMk id="3" creationId="{EA5F5939-764F-4920-B202-C7C23BDC5C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8825C-C352-4204-9BB0-36D7BDB96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77220-8A7F-4F5F-B3D1-6227519224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D79A156-5CF9-4612-AEFB-8E3D6A368976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6DAFA-489D-4EC0-AF9B-776F12EBD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0B8EA-F223-4832-B9F1-4639C83CA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EE7242-85B7-48D0-BF10-08732D0E0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25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34E09-7FE8-40AE-853A-9D251A9F9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91317-3D60-4510-89B5-B188392653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99AEA9-5C52-41ED-8747-C311757253A5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9C9E31-D5AC-4E9C-8BAB-9E3AB4B5C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8DF263-D3FC-4EAF-8A2E-ED938B674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3224A-21EA-4733-AA02-95036FE0CA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1EA0-6C11-45AE-B45C-F00766EA1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6ABE668-9B11-43B5-AA7F-51C41A7C44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6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0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98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33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36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50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42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06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08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571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20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1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799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607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366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07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824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3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26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6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79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22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3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0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02/08/2020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104" r:id="rId5"/>
    <p:sldLayoutId id="2147484089" r:id="rId6"/>
    <p:sldLayoutId id="2147484090" r:id="rId7"/>
    <p:sldLayoutId id="2147484091" r:id="rId8"/>
    <p:sldLayoutId id="2147484092" r:id="rId9"/>
    <p:sldLayoutId id="2147484102" r:id="rId10"/>
    <p:sldLayoutId id="2147484101" r:id="rId11"/>
    <p:sldLayoutId id="2147484093" r:id="rId12"/>
    <p:sldLayoutId id="2147484100" r:id="rId13"/>
    <p:sldLayoutId id="2147484103" r:id="rId14"/>
    <p:sldLayoutId id="2147484080" r:id="rId15"/>
    <p:sldLayoutId id="2147484081" r:id="rId16"/>
    <p:sldLayoutId id="2147484082" r:id="rId17"/>
    <p:sldLayoutId id="2147484083" r:id="rId18"/>
    <p:sldLayoutId id="2147484094" r:id="rId19"/>
    <p:sldLayoutId id="2147484106" r:id="rId20"/>
    <p:sldLayoutId id="2147484095" r:id="rId21"/>
    <p:sldLayoutId id="2147484105" r:id="rId22"/>
    <p:sldLayoutId id="2147484084" r:id="rId23"/>
    <p:sldLayoutId id="2147484096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rBI7UP9-h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5MsIZhIYiJg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727" y="482253"/>
            <a:ext cx="10408920" cy="5477163"/>
          </a:xfrm>
        </p:spPr>
        <p:txBody>
          <a:bodyPr anchor="ctr" anchorCtr="0">
            <a:normAutofit/>
          </a:bodyPr>
          <a:lstStyle/>
          <a:p>
            <a:pPr algn="ctr"/>
            <a:br>
              <a:rPr lang="en-GB" sz="9600">
                <a:latin typeface="HelveticaNeueLT Std" panose="020B0604020202020204" pitchFamily="34" charset="0"/>
              </a:rPr>
            </a:br>
            <a:r>
              <a:rPr lang="en-GB" sz="8800">
                <a:solidFill>
                  <a:srgbClr val="002060"/>
                </a:solidFill>
                <a:latin typeface="HelveticaNeueLT Std"/>
                <a:ea typeface="ＭＳ Ｐゴシック"/>
              </a:rPr>
              <a:t>Role of Religion</a:t>
            </a:r>
            <a:br>
              <a:rPr lang="en-GB" sz="8800">
                <a:solidFill>
                  <a:srgbClr val="002060"/>
                </a:solidFill>
                <a:latin typeface="HelveticaNeueLT Std"/>
                <a:ea typeface="ＭＳ Ｐゴシック"/>
              </a:rPr>
            </a:br>
            <a:r>
              <a:rPr lang="en-GB" sz="8800">
                <a:solidFill>
                  <a:srgbClr val="002060"/>
                </a:solidFill>
                <a:latin typeface="HelveticaNeueLT Std"/>
                <a:ea typeface="ＭＳ Ｐゴシック"/>
              </a:rPr>
              <a:t>Skill: Critical thinking </a:t>
            </a:r>
            <a:endParaRPr lang="en-US" sz="400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7154DBA-70A3-49F5-A784-C7776E9B8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5304706"/>
            <a:ext cx="2743200" cy="1309421"/>
          </a:xfrm>
          <a:prstGeom prst="rect">
            <a:avLst/>
          </a:prstGeom>
        </p:spPr>
      </p:pic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ABEB431C-C9F1-4353-9043-E842723CE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7996146" y="-172509"/>
            <a:ext cx="5009009" cy="24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4E301-3453-41C2-931D-947E1A2F4EF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C76D-9BCE-4CDA-AFD7-680EF9D72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3546" y="2334884"/>
            <a:ext cx="4024907" cy="2905985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002060"/>
                </a:solidFill>
                <a:latin typeface="HelveticaNeueLT Std" panose="020B0604020202020204"/>
              </a:rPr>
              <a:t>Think about one issue you engage with this week, that’s relatively controversial . Answer the questions in writing about it.</a:t>
            </a:r>
            <a:endParaRPr lang="en-GB" sz="2400">
              <a:solidFill>
                <a:srgbClr val="002060"/>
              </a:solidFill>
              <a:latin typeface="HelveticaNeueLT Std" panose="020B0604020202020204"/>
              <a:ea typeface="ＭＳ Ｐゴシック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72956-DDD9-48FC-BE59-5FA2FA29C673}"/>
              </a:ext>
            </a:extLst>
          </p:cNvPr>
          <p:cNvSpPr txBox="1"/>
          <p:nvPr/>
        </p:nvSpPr>
        <p:spPr>
          <a:xfrm>
            <a:off x="147259" y="126695"/>
            <a:ext cx="40515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Homework</a:t>
            </a:r>
            <a:endParaRPr lang="en-US" sz="2800">
              <a:solidFill>
                <a:schemeClr val="accent1"/>
              </a:solidFill>
              <a:latin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194832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F563-FA5D-499A-88C9-0DCCB8EA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ea typeface="ＭＳ Ｐゴシック"/>
              </a:rPr>
              <a:t>Homework questions:</a:t>
            </a:r>
            <a:endParaRPr lang="en-US">
              <a:latin typeface="Helvetic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5939-764F-4920-B202-C7C23BDC5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" indent="-90170"/>
            <a:r>
              <a:rPr lang="en-US" sz="2400" b="1">
                <a:latin typeface="Helvetica"/>
                <a:ea typeface="ＭＳ Ｐゴシック"/>
              </a:rPr>
              <a:t>1 What controversial issue did you engage with? </a:t>
            </a:r>
            <a:endParaRPr lang="en-US" sz="2400" b="1"/>
          </a:p>
          <a:p>
            <a:pPr marL="90170" indent="-90170"/>
            <a:r>
              <a:rPr lang="en-US" sz="2400" b="1">
                <a:latin typeface="Helvetica"/>
                <a:ea typeface="ＭＳ Ｐゴシック"/>
              </a:rPr>
              <a:t>2 What did the conversations you had or the articles / opinions you read tell you? </a:t>
            </a:r>
            <a:endParaRPr lang="en-US" sz="2400" b="1"/>
          </a:p>
          <a:p>
            <a:pPr marL="90170" indent="-90170"/>
            <a:r>
              <a:rPr lang="en-US" sz="2400" b="1">
                <a:latin typeface="Helvetica"/>
                <a:ea typeface="ＭＳ Ｐゴシック"/>
              </a:rPr>
              <a:t>3 Seek two alternative or opposing narratives on the issue: how did you decide what these should be, and where to find them? (Hint: what can you say about your existing info?) </a:t>
            </a:r>
            <a:endParaRPr lang="en-US" sz="2400" b="1"/>
          </a:p>
          <a:p>
            <a:pPr marL="90170" indent="-90170"/>
            <a:r>
              <a:rPr lang="en-US" sz="2400" b="1">
                <a:latin typeface="Helvetica"/>
                <a:ea typeface="ＭＳ Ｐゴシック"/>
              </a:rPr>
              <a:t>4 What did you learn from comparing and contrasting them to your original sources?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53058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9760-C115-4AC5-83B8-55338721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7"/>
            <a:ext cx="10575984" cy="1422003"/>
          </a:xfrm>
        </p:spPr>
        <p:txBody>
          <a:bodyPr/>
          <a:lstStyle/>
          <a:p>
            <a:r>
              <a:rPr lang="en-GB">
                <a:solidFill>
                  <a:schemeClr val="accent1"/>
                </a:solidFill>
                <a:latin typeface="Helvetica"/>
                <a:ea typeface="ＭＳ Ｐゴシック"/>
                <a:cs typeface="Helvetica"/>
              </a:rPr>
              <a:t>Next Lesson:</a:t>
            </a:r>
            <a:endParaRPr lang="en-GB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4ABFD-BD06-A044-9361-E360C881198F}"/>
              </a:ext>
            </a:extLst>
          </p:cNvPr>
          <p:cNvSpPr/>
          <p:nvPr/>
        </p:nvSpPr>
        <p:spPr>
          <a:xfrm>
            <a:off x="1604116" y="2615415"/>
            <a:ext cx="8682884" cy="31700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Gill Sans MT"/>
                <a:ea typeface="ＭＳ Ｐゴシック"/>
              </a:rPr>
              <a:t>We’ll be looking at the fact that controversial issues evoke strong emotions in us and other people, and how this can act as a barrier to engagement.</a:t>
            </a:r>
            <a:endParaRPr lang="en-US" sz="4000" b="1">
              <a:solidFill>
                <a:srgbClr val="002060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76562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3AC04F0C-9446-47B0-B88A-6DBD0481A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683887">
            <a:off x="2433378" y="5820123"/>
            <a:ext cx="8104690" cy="50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87816-C0A1-4ED9-9056-76FD007317B5}"/>
              </a:ext>
            </a:extLst>
          </p:cNvPr>
          <p:cNvSpPr txBox="1"/>
          <p:nvPr/>
        </p:nvSpPr>
        <p:spPr>
          <a:xfrm>
            <a:off x="826705" y="1849818"/>
            <a:ext cx="10237965" cy="532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HelveticaNeueLT Std" panose="020B0604020202020204"/>
              </a:rPr>
              <a:t>Skill:</a:t>
            </a:r>
            <a:r>
              <a:rPr lang="en-US">
                <a:solidFill>
                  <a:srgbClr val="002060"/>
                </a:solidFill>
                <a:latin typeface="HelveticaNeueLT Std" panose="020B0604020202020204"/>
              </a:rPr>
              <a:t> </a:t>
            </a:r>
            <a:r>
              <a:rPr lang="en-US">
                <a:solidFill>
                  <a:srgbClr val="002060"/>
                </a:solidFill>
              </a:rPr>
              <a:t>Spotting our own biases and thinking critically about the media or information we consume; holding assumptions lightly and </a:t>
            </a:r>
            <a:r>
              <a:rPr lang="en-US" err="1">
                <a:solidFill>
                  <a:srgbClr val="002060"/>
                </a:solidFill>
              </a:rPr>
              <a:t>emphasising</a:t>
            </a:r>
            <a:r>
              <a:rPr lang="en-US">
                <a:solidFill>
                  <a:srgbClr val="002060"/>
                </a:solidFill>
              </a:rPr>
              <a:t> nuance.</a:t>
            </a:r>
          </a:p>
          <a:p>
            <a:endParaRPr lang="en-GB" sz="2400">
              <a:solidFill>
                <a:srgbClr val="002060"/>
              </a:solidFill>
              <a:latin typeface="HelveticaNeueLT Std"/>
              <a:ea typeface="ＭＳ Ｐゴシック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</a:rPr>
              <a:t>To examine our own information consumption and identify our own personal biases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</a:rPr>
              <a:t>To understand how critical thinking can help to spot bias and agenda in narratives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</a:rPr>
              <a:t>To practice seeking wide ranges of information and holding our own assumptions lightly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solidFill>
                <a:srgbClr val="002060"/>
              </a:solidFill>
              <a:latin typeface="Gill Sans MT"/>
              <a:cs typeface="Helvetica"/>
            </a:endParaRPr>
          </a:p>
          <a:p>
            <a:r>
              <a:rPr lang="en-GB" sz="2400">
                <a:solidFill>
                  <a:srgbClr val="002060"/>
                </a:solidFill>
                <a:latin typeface="Gill Sans MT"/>
                <a:ea typeface="ＭＳ Ｐゴシック"/>
                <a:cs typeface="Helvetica"/>
              </a:rPr>
              <a:t>Revisit your RADIO Safe Space agreement or watch the Safe Space film </a:t>
            </a:r>
            <a:endParaRPr lang="en-GB" sz="2400">
              <a:solidFill>
                <a:srgbClr val="002060"/>
              </a:solidFill>
              <a:latin typeface="Gill Sans MT"/>
              <a:cs typeface="Helvetica"/>
            </a:endParaRPr>
          </a:p>
          <a:p>
            <a:r>
              <a:rPr lang="en-US" sz="2400">
                <a:latin typeface="Gill Sans MT"/>
                <a:ea typeface="ＭＳ Ｐゴシック"/>
                <a:cs typeface="Helvetica"/>
              </a:rPr>
              <a:t>Safe Space film click </a:t>
            </a:r>
            <a:r>
              <a:rPr lang="en-US" sz="2400">
                <a:latin typeface="Gill Sans MT"/>
                <a:ea typeface="ＭＳ Ｐゴシック"/>
                <a:cs typeface="Helvetica"/>
                <a:hlinkClick r:id="rId3"/>
              </a:rPr>
              <a:t>PLAY</a:t>
            </a:r>
            <a:endParaRPr lang="en-GB" sz="2400">
              <a:solidFill>
                <a:srgbClr val="002060"/>
              </a:solidFill>
              <a:latin typeface="Gill Sans MT"/>
              <a:cs typeface="Helvetica"/>
            </a:endParaRPr>
          </a:p>
          <a:p>
            <a:endParaRPr lang="en-GB" sz="3200">
              <a:solidFill>
                <a:srgbClr val="002060"/>
              </a:solidFill>
              <a:latin typeface="HelveticaNeueLT Std Lt" panose="020B0403020202020204" pitchFamily="34" charset="0"/>
              <a:cs typeface="Helvetica"/>
            </a:endParaRPr>
          </a:p>
          <a:p>
            <a:endParaRPr lang="en-GB" sz="3200">
              <a:solidFill>
                <a:srgbClr val="002060"/>
              </a:solidFill>
              <a:latin typeface="HelveticaNeueLT Std Lt" panose="020B0403020202020204" pitchFamily="34" charset="0"/>
              <a:cs typeface="Helvetica"/>
            </a:endParaRPr>
          </a:p>
        </p:txBody>
      </p:sp>
      <p:pic>
        <p:nvPicPr>
          <p:cNvPr id="5" name="Picture 13" descr="Page background8.png">
            <a:extLst>
              <a:ext uri="{FF2B5EF4-FFF2-40B4-BE49-F238E27FC236}">
                <a16:creationId xmlns:a16="http://schemas.microsoft.com/office/drawing/2014/main" id="{C1B8A266-BF58-4A46-A2CD-FA0D68124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2160388">
            <a:off x="6607291" y="-655257"/>
            <a:ext cx="5737956" cy="19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8603A7-3A77-4E29-B658-F1DCEB38728C}"/>
              </a:ext>
            </a:extLst>
          </p:cNvPr>
          <p:cNvSpPr txBox="1"/>
          <p:nvPr/>
        </p:nvSpPr>
        <p:spPr>
          <a:xfrm>
            <a:off x="828308" y="982303"/>
            <a:ext cx="1096375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chemeClr val="accent1"/>
                </a:solidFill>
                <a:latin typeface="HelveticaNeueLT Std"/>
                <a:ea typeface="ＭＳ Ｐゴシック"/>
              </a:rPr>
              <a:t>Introduction &amp; Learning Objectives</a:t>
            </a:r>
            <a:endParaRPr lang="en-US" sz="4400" b="1">
              <a:solidFill>
                <a:schemeClr val="accent1"/>
              </a:solidFill>
              <a:latin typeface="HelveticaNeueLT Std"/>
            </a:endParaRPr>
          </a:p>
        </p:txBody>
      </p:sp>
      <p:pic>
        <p:nvPicPr>
          <p:cNvPr id="4" name="Picture 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69925A5-0EFE-48CF-9BAB-577213C30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7" y="5106257"/>
            <a:ext cx="886285" cy="89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0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6C3A1-1AD4-48F5-B399-13F55BA0DC53}"/>
              </a:ext>
            </a:extLst>
          </p:cNvPr>
          <p:cNvSpPr txBox="1"/>
          <p:nvPr/>
        </p:nvSpPr>
        <p:spPr>
          <a:xfrm>
            <a:off x="261256" y="300445"/>
            <a:ext cx="3535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How do we go about informing ourselves; what are our sources and how do we navigate them?</a:t>
            </a:r>
            <a:endParaRPr lang="en-GB" sz="2400" b="1" i="1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421478" y="-703736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5B645F-8F47-4EB8-AD91-35EA72E5C943}"/>
              </a:ext>
            </a:extLst>
          </p:cNvPr>
          <p:cNvSpPr/>
          <p:nvPr/>
        </p:nvSpPr>
        <p:spPr>
          <a:xfrm>
            <a:off x="4475906" y="1227710"/>
            <a:ext cx="7225055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‘</a:t>
            </a:r>
            <a:r>
              <a:rPr lang="en-US" sz="6000">
                <a:solidFill>
                  <a:srgbClr val="002060"/>
                </a:solidFill>
                <a:latin typeface="HelveticaNeueLT Std" panose="020B0604020202020204"/>
              </a:rPr>
              <a:t>D</a:t>
            </a:r>
            <a:r>
              <a:rPr lang="en-US" sz="5400">
                <a:solidFill>
                  <a:srgbClr val="002060"/>
                </a:solidFill>
                <a:latin typeface="HelveticaNeueLT Std" panose="020B0604020202020204"/>
              </a:rPr>
              <a:t>oes religion </a:t>
            </a:r>
          </a:p>
          <a:p>
            <a:pPr algn="ctr"/>
            <a:r>
              <a:rPr lang="en-US" sz="5400">
                <a:solidFill>
                  <a:srgbClr val="002060"/>
                </a:solidFill>
                <a:latin typeface="HelveticaNeueLT Std" panose="020B0604020202020204"/>
              </a:rPr>
              <a:t>unite or divide society?</a:t>
            </a:r>
            <a:endParaRPr lang="en-GB" sz="5400">
              <a:solidFill>
                <a:srgbClr val="002060"/>
              </a:solidFill>
              <a:latin typeface="HelveticaNeueLT Std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9D059-1024-48FB-B96B-C97403160E52}"/>
              </a:ext>
            </a:extLst>
          </p:cNvPr>
          <p:cNvSpPr txBox="1"/>
          <p:nvPr/>
        </p:nvSpPr>
        <p:spPr>
          <a:xfrm>
            <a:off x="6305007" y="5551714"/>
            <a:ext cx="2208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B43B40"/>
                </a:solidFill>
              </a:rPr>
              <a:t>NO</a:t>
            </a:r>
            <a:r>
              <a:rPr lang="en-GB" sz="5400">
                <a:solidFill>
                  <a:srgbClr val="002060"/>
                </a:solidFill>
              </a:rPr>
              <a:t> </a:t>
            </a:r>
            <a:r>
              <a:rPr lang="en-GB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CDE714-5EE6-4D91-B95D-55FA912D9EA7}"/>
              </a:ext>
            </a:extLst>
          </p:cNvPr>
          <p:cNvSpPr txBox="1"/>
          <p:nvPr/>
        </p:nvSpPr>
        <p:spPr>
          <a:xfrm>
            <a:off x="4724967" y="3657510"/>
            <a:ext cx="2208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F39200"/>
                </a:solidFill>
              </a:rPr>
              <a:t>YES</a:t>
            </a:r>
            <a:r>
              <a:rPr lang="en-GB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C1E5CF-EC82-482D-A1C1-51A952B5E489}"/>
              </a:ext>
            </a:extLst>
          </p:cNvPr>
          <p:cNvSpPr txBox="1"/>
          <p:nvPr/>
        </p:nvSpPr>
        <p:spPr>
          <a:xfrm>
            <a:off x="7793358" y="4045243"/>
            <a:ext cx="3907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>
                <a:solidFill>
                  <a:srgbClr val="A1A833"/>
                </a:solidFill>
              </a:rPr>
              <a:t>IT DEPENDS</a:t>
            </a:r>
            <a:r>
              <a:rPr lang="en-GB">
                <a:solidFill>
                  <a:srgbClr val="A1A833"/>
                </a:solidFill>
              </a:rPr>
              <a:t> </a:t>
            </a:r>
          </a:p>
        </p:txBody>
      </p:sp>
      <p:pic>
        <p:nvPicPr>
          <p:cNvPr id="3076" name="Picture 4" descr="character hand wallpaper">
            <a:extLst>
              <a:ext uri="{FF2B5EF4-FFF2-40B4-BE49-F238E27FC236}">
                <a16:creationId xmlns:a16="http://schemas.microsoft.com/office/drawing/2014/main" id="{B7158DD8-B52E-4C7D-87C5-3BF89CF3F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4" y="2596100"/>
            <a:ext cx="3485054" cy="23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2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4EF9-8BF8-4A23-8EF8-E9101C6E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741289"/>
            <a:ext cx="10503593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>
                <a:solidFill>
                  <a:srgbClr val="002060"/>
                </a:solidFill>
                <a:latin typeface="HelveticaNeueLT Std" panose="020B0604020202020204"/>
              </a:rPr>
              <a:t>Where do your opinions and information come from? </a:t>
            </a:r>
            <a:br>
              <a:rPr lang="en-GB" sz="3200" b="1">
                <a:solidFill>
                  <a:srgbClr val="002060"/>
                </a:solidFill>
                <a:latin typeface="HelveticaNeueLT Std" panose="020B0604020202020204" pitchFamily="34" charset="0"/>
              </a:rPr>
            </a:br>
            <a:endParaRPr lang="en-US" sz="320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4C2E4-AA85-45FD-95C9-434DE042C25C}"/>
              </a:ext>
            </a:extLst>
          </p:cNvPr>
          <p:cNvCxnSpPr>
            <a:cxnSpLocks/>
          </p:cNvCxnSpPr>
          <p:nvPr/>
        </p:nvCxnSpPr>
        <p:spPr>
          <a:xfrm>
            <a:off x="1798897" y="3122675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FC771B1-FF1F-4456-AC5D-9E28D9C7A964}"/>
              </a:ext>
            </a:extLst>
          </p:cNvPr>
          <p:cNvSpPr/>
          <p:nvPr/>
        </p:nvSpPr>
        <p:spPr>
          <a:xfrm>
            <a:off x="10268310" y="1814337"/>
            <a:ext cx="1797168" cy="13083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29D8BDF-730C-4E30-8D48-D12044F7F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00000">
            <a:off x="545961" y="4578223"/>
            <a:ext cx="1389666" cy="215977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6ED309-D517-4DC9-B195-CFCC9C4CE0D1}"/>
              </a:ext>
            </a:extLst>
          </p:cNvPr>
          <p:cNvCxnSpPr>
            <a:cxnSpLocks/>
          </p:cNvCxnSpPr>
          <p:nvPr/>
        </p:nvCxnSpPr>
        <p:spPr>
          <a:xfrm>
            <a:off x="1798897" y="3818016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6861BC-01C3-48A4-81CA-C038AFCE907C}"/>
              </a:ext>
            </a:extLst>
          </p:cNvPr>
          <p:cNvCxnSpPr>
            <a:cxnSpLocks/>
          </p:cNvCxnSpPr>
          <p:nvPr/>
        </p:nvCxnSpPr>
        <p:spPr>
          <a:xfrm>
            <a:off x="1877406" y="4556925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180F73-E905-420C-A79D-F1EC84A47A6F}"/>
              </a:ext>
            </a:extLst>
          </p:cNvPr>
          <p:cNvCxnSpPr>
            <a:cxnSpLocks/>
          </p:cNvCxnSpPr>
          <p:nvPr/>
        </p:nvCxnSpPr>
        <p:spPr>
          <a:xfrm>
            <a:off x="1877406" y="5406670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63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F4DA-E572-4C05-890F-987BDE36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  <a:latin typeface="HelveticaNeueLT Std"/>
                <a:ea typeface="ＭＳ Ｐゴシック"/>
              </a:rPr>
              <a:t>Controversial Issues  Film </a:t>
            </a:r>
            <a:endParaRPr lang="en-GB">
              <a:solidFill>
                <a:srgbClr val="002060"/>
              </a:solidFill>
              <a:latin typeface="HelveticaNeueLT Std" panose="020B0604020202020204" pitchFamily="34" charset="0"/>
              <a:ea typeface="ＭＳ Ｐゴシック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23D97F-C203-4E0C-8D91-515F34098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0646"/>
            <a:ext cx="10058400" cy="4023360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  <a:ea typeface="ＭＳ Ｐゴシック"/>
                <a:hlinkClick r:id="rId2"/>
              </a:rPr>
              <a:t>PLAY</a:t>
            </a:r>
            <a:endParaRPr lang="en-US">
              <a:ea typeface="ＭＳ Ｐゴシック"/>
              <a:hlinkClick r:id="" action="ppaction://noaction"/>
            </a:endParaRPr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>
                <a:solidFill>
                  <a:srgbClr val="002060"/>
                </a:solidFill>
                <a:ea typeface="ＭＳ Ｐゴシック"/>
              </a:rPr>
              <a:t>Click PLAY above or go to </a:t>
            </a:r>
            <a:endParaRPr lang="en-US">
              <a:ea typeface="ＭＳ Ｐゴシック"/>
            </a:endParaRPr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>
                <a:ea typeface="ＭＳ Ｐゴシック"/>
                <a:hlinkClick r:id="rId2"/>
              </a:rPr>
              <a:t>https://www.youtube.com/watch?v=5MsIZhIYiJg</a:t>
            </a:r>
            <a:endParaRPr lang="en-GB"/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800">
              <a:ea typeface="ＭＳ Ｐゴシック"/>
            </a:endParaRPr>
          </a:p>
          <a:p>
            <a:pPr marL="457200" marR="71755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>
                <a:solidFill>
                  <a:srgbClr val="002060"/>
                </a:solidFill>
                <a:latin typeface="HelveticaNeueLT Std" panose="020B0604020202020204"/>
              </a:rPr>
              <a:t>What does bias mean?</a:t>
            </a:r>
          </a:p>
          <a:p>
            <a:pPr marL="457200" marR="71755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>
                <a:solidFill>
                  <a:srgbClr val="002060"/>
                </a:solidFill>
                <a:latin typeface="HelveticaNeueLT Std" panose="020B0604020202020204"/>
              </a:rPr>
              <a:t> Where do we see bias in our sources of information?</a:t>
            </a:r>
          </a:p>
          <a:p>
            <a:pPr marL="457200" marR="71755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>
                <a:solidFill>
                  <a:srgbClr val="002060"/>
                </a:solidFill>
                <a:latin typeface="HelveticaNeueLT Std" panose="020B0604020202020204"/>
              </a:rPr>
              <a:t>Where we see bias in ourselves?</a:t>
            </a:r>
          </a:p>
          <a:p>
            <a:pPr marL="457200" marR="71755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>
                <a:solidFill>
                  <a:srgbClr val="002060"/>
                </a:solidFill>
                <a:latin typeface="HelveticaNeueLT Std" panose="020B0604020202020204"/>
              </a:rPr>
              <a:t>How does this affect dialogue around controversial issue?</a:t>
            </a:r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4000">
              <a:solidFill>
                <a:srgbClr val="002060"/>
              </a:solidFill>
            </a:endParaRPr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100">
              <a:solidFill>
                <a:srgbClr val="002060"/>
              </a:solidFill>
            </a:endParaRPr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100">
              <a:ea typeface="ＭＳ Ｐゴシック"/>
            </a:endParaRPr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BF67FE0-1BBC-4DE6-BA20-C929FC367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022" y="738121"/>
            <a:ext cx="12763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4395245" y="1615351"/>
            <a:ext cx="7722312" cy="35394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HelveticaNeueLT Std" panose="020B0604020202020204"/>
              </a:rPr>
              <a:t>What do you think of this opinion?</a:t>
            </a:r>
          </a:p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HelveticaNeueLT Std" panose="020B0604020202020204"/>
              </a:rPr>
              <a:t>What is this person’s worldview? Do we know?</a:t>
            </a:r>
          </a:p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HelveticaNeueLT Std" panose="020B0604020202020204"/>
              </a:rPr>
              <a:t>What part of this is factual? Which parts can we fact-check? </a:t>
            </a:r>
          </a:p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HelveticaNeueLT Std" panose="020B0604020202020204"/>
              </a:rPr>
              <a:t>Is there any bias here? Why / where / how? </a:t>
            </a:r>
          </a:p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HelveticaNeueLT Std" panose="020B0604020202020204"/>
              </a:rPr>
              <a:t>Is any of their language harmful?</a:t>
            </a:r>
          </a:p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HelveticaNeueLT Std" panose="020B0604020202020204"/>
              </a:rPr>
              <a:t>How does this match what you usually hear?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6C3A1-1AD4-48F5-B399-13F55BA0DC53}"/>
              </a:ext>
            </a:extLst>
          </p:cNvPr>
          <p:cNvSpPr txBox="1"/>
          <p:nvPr/>
        </p:nvSpPr>
        <p:spPr>
          <a:xfrm>
            <a:off x="110879" y="233894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02060"/>
                </a:solidFill>
                <a:latin typeface="HelveticaNeueLT Std" panose="020B0604020202020204" pitchFamily="34" charset="0"/>
              </a:rPr>
              <a:t>Part 1 </a:t>
            </a:r>
          </a:p>
        </p:txBody>
      </p:sp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604360" y="-1410324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34E9FD-071D-47EE-9048-7D9C3314303B}"/>
              </a:ext>
            </a:extLst>
          </p:cNvPr>
          <p:cNvSpPr txBox="1"/>
          <p:nvPr/>
        </p:nvSpPr>
        <p:spPr>
          <a:xfrm>
            <a:off x="87269" y="880225"/>
            <a:ext cx="3907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Thinking critically about sources</a:t>
            </a:r>
            <a:endParaRPr lang="en-GB" sz="2400">
              <a:solidFill>
                <a:srgbClr val="002060"/>
              </a:solidFill>
              <a:latin typeface="HelveticaNeueLT Std" panose="020B0604020202020204"/>
            </a:endParaRPr>
          </a:p>
        </p:txBody>
      </p:sp>
      <p:pic>
        <p:nvPicPr>
          <p:cNvPr id="5124" name="Picture 4" descr="orange and white labeled box">
            <a:extLst>
              <a:ext uri="{FF2B5EF4-FFF2-40B4-BE49-F238E27FC236}">
                <a16:creationId xmlns:a16="http://schemas.microsoft.com/office/drawing/2014/main" id="{C6B15699-AD6D-4424-A51D-3906C10A7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2" b="7805"/>
          <a:stretch/>
        </p:blipFill>
        <p:spPr bwMode="auto">
          <a:xfrm>
            <a:off x="388474" y="2195590"/>
            <a:ext cx="3233500" cy="41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B1B704-E3A8-4382-AC94-248B1D68486E}"/>
              </a:ext>
            </a:extLst>
          </p:cNvPr>
          <p:cNvSpPr txBox="1"/>
          <p:nvPr/>
        </p:nvSpPr>
        <p:spPr>
          <a:xfrm>
            <a:off x="4595004" y="554966"/>
            <a:ext cx="750210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/>
                <a:ea typeface="ＭＳ Ｐゴシック"/>
              </a:rPr>
              <a:t>Views on Religion worksheet</a:t>
            </a: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1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4222121" y="1887148"/>
            <a:ext cx="7722312" cy="526297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Clr>
                <a:srgbClr val="F39200"/>
              </a:buClr>
              <a:buFont typeface="+mj-lt"/>
              <a:buAutoNum type="arabicPeriod"/>
            </a:pPr>
            <a:r>
              <a:rPr lang="en-US" sz="2400">
                <a:solidFill>
                  <a:srgbClr val="002060"/>
                </a:solidFill>
                <a:latin typeface="HelveticaNeueLT Std" panose="020B0604020202020204"/>
              </a:rPr>
              <a:t>What sources of information are in my comfort zone / do I instinctively get pulled into?</a:t>
            </a:r>
          </a:p>
          <a:p>
            <a:pPr marL="514350" indent="-514350">
              <a:buClr>
                <a:srgbClr val="F39200"/>
              </a:buClr>
              <a:buFont typeface="+mj-lt"/>
              <a:buAutoNum type="arabicPeriod"/>
            </a:pPr>
            <a:r>
              <a:rPr lang="en-US" sz="2400">
                <a:solidFill>
                  <a:srgbClr val="002060"/>
                </a:solidFill>
                <a:latin typeface="HelveticaNeueLT Std" panose="020B0604020202020204"/>
              </a:rPr>
              <a:t>What sources of information make me feel uncomfortable / make me instinctively recoil?</a:t>
            </a:r>
          </a:p>
          <a:p>
            <a:pPr marL="514350" indent="-514350">
              <a:buClr>
                <a:srgbClr val="F39200"/>
              </a:buClr>
              <a:buFont typeface="+mj-lt"/>
              <a:buAutoNum type="arabicPeriod"/>
            </a:pPr>
            <a:r>
              <a:rPr lang="en-US" sz="2400">
                <a:solidFill>
                  <a:srgbClr val="002060"/>
                </a:solidFill>
                <a:latin typeface="HelveticaNeueLT Std" panose="020B0604020202020204"/>
              </a:rPr>
              <a:t>What kind of language is appealing / unappealing to me?</a:t>
            </a:r>
          </a:p>
          <a:p>
            <a:pPr marL="514350" indent="-514350">
              <a:buClr>
                <a:srgbClr val="F39200"/>
              </a:buClr>
              <a:buFont typeface="+mj-lt"/>
              <a:buAutoNum type="arabicPeriod"/>
            </a:pPr>
            <a:r>
              <a:rPr lang="en-US" sz="2400">
                <a:solidFill>
                  <a:srgbClr val="002060"/>
                </a:solidFill>
                <a:latin typeface="HelveticaNeueLT Std" panose="020B0604020202020204"/>
              </a:rPr>
              <a:t>What kind of imagery is appealing / unappealing to me?</a:t>
            </a:r>
          </a:p>
          <a:p>
            <a:pPr marL="514350" indent="-514350">
              <a:buClr>
                <a:srgbClr val="F39200"/>
              </a:buClr>
              <a:buFont typeface="+mj-lt"/>
              <a:buAutoNum type="arabicPeriod"/>
            </a:pPr>
            <a:r>
              <a:rPr lang="en-US" sz="2400">
                <a:solidFill>
                  <a:srgbClr val="002060"/>
                </a:solidFill>
                <a:latin typeface="HelveticaNeueLT Std" panose="020B0604020202020204"/>
              </a:rPr>
              <a:t>What kind of people do I like to agree with / disagree with?</a:t>
            </a:r>
          </a:p>
          <a:p>
            <a:pPr marL="514350" indent="-514350">
              <a:buClr>
                <a:srgbClr val="F39200"/>
              </a:buClr>
              <a:buFont typeface="+mj-lt"/>
              <a:buAutoNum type="arabicPeriod"/>
            </a:pPr>
            <a:r>
              <a:rPr lang="en-US" sz="2400">
                <a:solidFill>
                  <a:srgbClr val="002060"/>
                </a:solidFill>
                <a:latin typeface="HelveticaNeueLT Std" panose="020B0604020202020204"/>
              </a:rPr>
              <a:t>How often do I look for information that supports my opinions?</a:t>
            </a:r>
          </a:p>
          <a:p>
            <a:pPr marL="514350" indent="-514350">
              <a:buClr>
                <a:srgbClr val="F39200"/>
              </a:buClr>
              <a:buFont typeface="+mj-lt"/>
              <a:buAutoNum type="arabicPeriod"/>
            </a:pPr>
            <a:r>
              <a:rPr lang="en-US" sz="2400">
                <a:solidFill>
                  <a:srgbClr val="002060"/>
                </a:solidFill>
                <a:latin typeface="HelveticaNeueLT Std" panose="020B0604020202020204"/>
              </a:rPr>
              <a:t>How often do I look for information that contradicts my opinions?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6C3A1-1AD4-48F5-B399-13F55BA0DC53}"/>
              </a:ext>
            </a:extLst>
          </p:cNvPr>
          <p:cNvSpPr txBox="1"/>
          <p:nvPr/>
        </p:nvSpPr>
        <p:spPr>
          <a:xfrm>
            <a:off x="110879" y="233894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02060"/>
                </a:solidFill>
                <a:latin typeface="HelveticaNeueLT Std" panose="020B0604020202020204" pitchFamily="34" charset="0"/>
              </a:rPr>
              <a:t>Part 2 </a:t>
            </a:r>
          </a:p>
        </p:txBody>
      </p:sp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604360" y="-1410324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34E9FD-071D-47EE-9048-7D9C3314303B}"/>
              </a:ext>
            </a:extLst>
          </p:cNvPr>
          <p:cNvSpPr txBox="1"/>
          <p:nvPr/>
        </p:nvSpPr>
        <p:spPr>
          <a:xfrm>
            <a:off x="132477" y="880225"/>
            <a:ext cx="3907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Thinking critically about ourselves</a:t>
            </a:r>
            <a:endParaRPr lang="en-GB" sz="2400">
              <a:solidFill>
                <a:srgbClr val="002060"/>
              </a:solidFill>
              <a:latin typeface="HelveticaNeueLT Std" panose="020B0604020202020204"/>
            </a:endParaRPr>
          </a:p>
        </p:txBody>
      </p:sp>
      <p:pic>
        <p:nvPicPr>
          <p:cNvPr id="8194" name="Picture 2" descr="person typing on gray and black HP laptop">
            <a:extLst>
              <a:ext uri="{FF2B5EF4-FFF2-40B4-BE49-F238E27FC236}">
                <a16:creationId xmlns:a16="http://schemas.microsoft.com/office/drawing/2014/main" id="{535FBDC5-C472-4C0A-91A3-DDC7AC9B6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5"/>
          <a:stretch/>
        </p:blipFill>
        <p:spPr bwMode="auto">
          <a:xfrm>
            <a:off x="110879" y="2103268"/>
            <a:ext cx="3761047" cy="35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124957-7FAF-4519-AC7D-89E93AF3A43A}"/>
              </a:ext>
            </a:extLst>
          </p:cNvPr>
          <p:cNvSpPr txBox="1"/>
          <p:nvPr/>
        </p:nvSpPr>
        <p:spPr>
          <a:xfrm>
            <a:off x="4537495" y="871268"/>
            <a:ext cx="750210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ill Sans MT"/>
                <a:ea typeface="ＭＳ Ｐゴシック"/>
              </a:rPr>
              <a:t>My Biases worksheet</a:t>
            </a: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640900" cy="810067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002060"/>
                </a:solidFill>
                <a:ea typeface="ＭＳ Ｐゴシック"/>
              </a:rPr>
              <a:t>Questions/reflections</a:t>
            </a:r>
            <a:r>
              <a:rPr lang="en-US" sz="240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 </a:t>
            </a:r>
            <a:endParaRPr lang="en-US" sz="240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D6BDC8-1058-4E4D-AD3F-4BB8C3CD6078}"/>
              </a:ext>
            </a:extLst>
          </p:cNvPr>
          <p:cNvSpPr/>
          <p:nvPr/>
        </p:nvSpPr>
        <p:spPr>
          <a:xfrm>
            <a:off x="1789215" y="2749576"/>
            <a:ext cx="43067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HelveticaNeueLT Std" panose="020B0604020202020204"/>
              </a:rPr>
              <a:t>What are some of the top tips for engaging critically around an issue? </a:t>
            </a:r>
            <a:endParaRPr lang="en-GB" sz="3200">
              <a:solidFill>
                <a:srgbClr val="002060"/>
              </a:solidFill>
              <a:latin typeface="HelveticaNeueLT St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8140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4157740" y="1030575"/>
            <a:ext cx="7722312" cy="493981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2060"/>
                </a:solidFill>
                <a:latin typeface="HelveticaNeueLT Std" panose="020B0604020202020204"/>
              </a:rPr>
              <a:t>Acknowledge which sources you have and haven’t consulted / are and aren’t exposed to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endParaRPr lang="en-US" sz="2100">
              <a:solidFill>
                <a:srgbClr val="002060"/>
              </a:solidFill>
              <a:latin typeface="HelveticaNeueLT Std" panose="020B0604020202020204"/>
            </a:endParaRP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2060"/>
                </a:solidFill>
                <a:latin typeface="HelveticaNeueLT Std" panose="020B0604020202020204"/>
              </a:rPr>
              <a:t>Try to establish the source’s bias and look out for any red flags: harmful / de-</a:t>
            </a:r>
            <a:r>
              <a:rPr lang="en-US" sz="2100" err="1">
                <a:solidFill>
                  <a:srgbClr val="002060"/>
                </a:solidFill>
                <a:latin typeface="HelveticaNeueLT Std" panose="020B0604020202020204"/>
              </a:rPr>
              <a:t>humanising</a:t>
            </a:r>
            <a:r>
              <a:rPr lang="en-US" sz="2100">
                <a:solidFill>
                  <a:srgbClr val="002060"/>
                </a:solidFill>
                <a:latin typeface="HelveticaNeueLT Std" panose="020B0604020202020204"/>
              </a:rPr>
              <a:t> language, etc.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endParaRPr lang="en-US" sz="2100">
              <a:solidFill>
                <a:srgbClr val="002060"/>
              </a:solidFill>
              <a:latin typeface="HelveticaNeueLT Std" panose="020B0604020202020204"/>
            </a:endParaRP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2060"/>
                </a:solidFill>
                <a:latin typeface="HelveticaNeueLT Std" panose="020B0604020202020204"/>
              </a:rPr>
              <a:t>Separate opinion from fact: fact-check the latter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endParaRPr lang="en-US" sz="2100">
              <a:solidFill>
                <a:srgbClr val="002060"/>
              </a:solidFill>
              <a:latin typeface="HelveticaNeueLT Std" panose="020B0604020202020204"/>
            </a:endParaRP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2060"/>
                </a:solidFill>
                <a:latin typeface="HelveticaNeueLT Std" panose="020B0604020202020204"/>
              </a:rPr>
              <a:t>Reflect on your own response (how do you feel? what do you think of it?) to that information and what bias of your own that response reflects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endParaRPr lang="en-US" sz="2100">
              <a:solidFill>
                <a:srgbClr val="002060"/>
              </a:solidFill>
              <a:latin typeface="HelveticaNeueLT Std" panose="020B0604020202020204"/>
            </a:endParaRP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002060"/>
                </a:solidFill>
                <a:latin typeface="HelveticaNeueLT Std" panose="020B0604020202020204"/>
              </a:rPr>
              <a:t>Seek opposing, alternative or a broad range of views on an issue in order to compare and contrast, getting a fuller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6C3A1-1AD4-48F5-B399-13F55BA0DC53}"/>
              </a:ext>
            </a:extLst>
          </p:cNvPr>
          <p:cNvSpPr txBox="1"/>
          <p:nvPr/>
        </p:nvSpPr>
        <p:spPr>
          <a:xfrm>
            <a:off x="132477" y="270971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002060"/>
                </a:solidFill>
                <a:latin typeface="HelveticaNeueLT Std" panose="020B0604020202020204" pitchFamily="34" charset="0"/>
              </a:rPr>
              <a:t>Top tips! </a:t>
            </a:r>
          </a:p>
        </p:txBody>
      </p:sp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604360" y="-1410324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34E9FD-071D-47EE-9048-7D9C3314303B}"/>
              </a:ext>
            </a:extLst>
          </p:cNvPr>
          <p:cNvSpPr txBox="1"/>
          <p:nvPr/>
        </p:nvSpPr>
        <p:spPr>
          <a:xfrm>
            <a:off x="132477" y="880225"/>
            <a:ext cx="3907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How do we go about informing ourselves; what are our sources and how do we navigate them?</a:t>
            </a:r>
            <a:endParaRPr lang="en-GB" sz="2400" b="1" i="1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7170" name="Picture 2" descr="green and white typewriter on blue textile">
            <a:extLst>
              <a:ext uri="{FF2B5EF4-FFF2-40B4-BE49-F238E27FC236}">
                <a16:creationId xmlns:a16="http://schemas.microsoft.com/office/drawing/2014/main" id="{42E84603-4BF2-4773-87E8-B143711A7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9" y="3150973"/>
            <a:ext cx="3705174" cy="247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6756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19" ma:contentTypeDescription="Create a new document." ma:contentTypeScope="" ma:versionID="664dd4d4615fb1d37093f02cfed999c6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5a6207b135f78f93f57149f1e7dd25e0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ip_UnifiedCompliancePolicyUIAction xmlns="http://schemas.microsoft.com/sharepoint/v3" xsi:nil="true"/>
    <_ip_UnifiedCompliancePolicyProperties xmlns="http://schemas.microsoft.com/sharepoint/v3" xsi:nil="true"/>
    <SharedWithUsers xmlns="210d88b8-1c87-439f-848d-ad442d2f6fd5">
      <UserInfo>
        <DisplayName>Katy Dent</DisplayName>
        <AccountId>6191</AccountId>
        <AccountType/>
      </UserInfo>
      <UserInfo>
        <DisplayName>Paraskevi Koumi</DisplayName>
        <AccountId>3282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CD8A4FE-5EC9-46B1-87FA-EA6668F51C85}">
  <ds:schemaRefs>
    <ds:schemaRef ds:uri="06e9f01b-b787-4c96-9b07-64e21198086c"/>
    <ds:schemaRef ds:uri="210d88b8-1c87-439f-848d-ad442d2f6f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F9EE2C-7BE6-4D4F-ADB9-E1376474B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13841F-6585-4AEB-BFC2-0AAADA044A1E}">
  <ds:schemaRefs>
    <ds:schemaRef ds:uri="06e9f01b-b787-4c96-9b07-64e21198086c"/>
    <ds:schemaRef ds:uri="210d88b8-1c87-439f-848d-ad442d2f6f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PP template_new</vt:lpstr>
      <vt:lpstr> Role of Religion Skill: Critical thinking </vt:lpstr>
      <vt:lpstr>PowerPoint Presentation</vt:lpstr>
      <vt:lpstr>PowerPoint Presentation</vt:lpstr>
      <vt:lpstr>Where do your opinions and information come from?  </vt:lpstr>
      <vt:lpstr>Controversial Issues  Film </vt:lpstr>
      <vt:lpstr>PowerPoint Presentation</vt:lpstr>
      <vt:lpstr>PowerPoint Presentation</vt:lpstr>
      <vt:lpstr>Questions/reflections </vt:lpstr>
      <vt:lpstr>PowerPoint Presentation</vt:lpstr>
      <vt:lpstr>Think about one issue you engage with this week, that’s relatively controversial . Answer the questions in writing about it.</vt:lpstr>
      <vt:lpstr>Homework questions:</vt:lpstr>
      <vt:lpstr>Next Lesson: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</dc:creator>
  <cp:revision>1</cp:revision>
  <dcterms:modified xsi:type="dcterms:W3CDTF">2020-08-03T00:11:31Z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  <property fmtid="{D5CDD505-2E9C-101B-9397-08002B2CF9AE}" pid="3" name="AuthorIds_UIVersion_28160">
    <vt:lpwstr>3282</vt:lpwstr>
  </property>
</Properties>
</file>