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4"/>
  </p:sldMasterIdLst>
  <p:notesMasterIdLst>
    <p:notesMasterId r:id="rId19"/>
  </p:notesMasterIdLst>
  <p:handoutMasterIdLst>
    <p:handoutMasterId r:id="rId20"/>
  </p:handoutMasterIdLst>
  <p:sldIdLst>
    <p:sldId id="273" r:id="rId5"/>
    <p:sldId id="535" r:id="rId6"/>
    <p:sldId id="560" r:id="rId7"/>
    <p:sldId id="406" r:id="rId8"/>
    <p:sldId id="556" r:id="rId9"/>
    <p:sldId id="554" r:id="rId10"/>
    <p:sldId id="557" r:id="rId11"/>
    <p:sldId id="559" r:id="rId12"/>
    <p:sldId id="558" r:id="rId13"/>
    <p:sldId id="545" r:id="rId14"/>
    <p:sldId id="561" r:id="rId15"/>
    <p:sldId id="313" r:id="rId16"/>
    <p:sldId id="562" r:id="rId17"/>
    <p:sldId id="534"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00"/>
    <a:srgbClr val="B43B40"/>
    <a:srgbClr val="A1A833"/>
    <a:srgbClr val="000000"/>
    <a:srgbClr val="402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CCB15-59B7-4852-8FA2-028E06B094AE}" v="34" dt="2020-07-27T15:47:02.756"/>
    <p1510:client id="{CA2D3482-0585-3ADC-00F7-1A83DFF5F7C2}" v="121" dt="2020-08-03T02:55:27.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1" autoAdjust="0"/>
    <p:restoredTop sz="94660"/>
  </p:normalViewPr>
  <p:slideViewPr>
    <p:cSldViewPr snapToGrid="0">
      <p:cViewPr varScale="1">
        <p:scale>
          <a:sx n="45" d="100"/>
          <a:sy n="45" d="100"/>
        </p:scale>
        <p:origin x="483" y="7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Koster" userId="bcd41448-9e48-4e9d-9a24-8fcc8a5b0a4b" providerId="ADAL" clId="{604CCB15-59B7-4852-8FA2-028E06B094AE}"/>
    <pc:docChg chg="modSld">
      <pc:chgData name="Sarah Koster" userId="bcd41448-9e48-4e9d-9a24-8fcc8a5b0a4b" providerId="ADAL" clId="{604CCB15-59B7-4852-8FA2-028E06B094AE}" dt="2020-07-27T15:47:02.755" v="40" actId="1076"/>
      <pc:docMkLst>
        <pc:docMk/>
      </pc:docMkLst>
      <pc:sldChg chg="addSp modSp">
        <pc:chgData name="Sarah Koster" userId="bcd41448-9e48-4e9d-9a24-8fcc8a5b0a4b" providerId="ADAL" clId="{604CCB15-59B7-4852-8FA2-028E06B094AE}" dt="2020-07-27T15:42:30.167" v="16" actId="14100"/>
        <pc:sldMkLst>
          <pc:docMk/>
          <pc:sldMk cId="3725117727" sldId="554"/>
        </pc:sldMkLst>
        <pc:picChg chg="add mod">
          <ac:chgData name="Sarah Koster" userId="bcd41448-9e48-4e9d-9a24-8fcc8a5b0a4b" providerId="ADAL" clId="{604CCB15-59B7-4852-8FA2-028E06B094AE}" dt="2020-07-27T15:42:30.167" v="16" actId="14100"/>
          <ac:picMkLst>
            <pc:docMk/>
            <pc:sldMk cId="3725117727" sldId="554"/>
            <ac:picMk id="2050" creationId="{5EC927EA-5BC3-4A67-BE81-7730CE9EB0E1}"/>
          </ac:picMkLst>
        </pc:picChg>
      </pc:sldChg>
      <pc:sldChg chg="addSp delSp modSp">
        <pc:chgData name="Sarah Koster" userId="bcd41448-9e48-4e9d-9a24-8fcc8a5b0a4b" providerId="ADAL" clId="{604CCB15-59B7-4852-8FA2-028E06B094AE}" dt="2020-07-27T15:44:37.334" v="30" actId="1076"/>
        <pc:sldMkLst>
          <pc:docMk/>
          <pc:sldMk cId="2859113864" sldId="557"/>
        </pc:sldMkLst>
        <pc:picChg chg="add del mod">
          <ac:chgData name="Sarah Koster" userId="bcd41448-9e48-4e9d-9a24-8fcc8a5b0a4b" providerId="ADAL" clId="{604CCB15-59B7-4852-8FA2-028E06B094AE}" dt="2020-07-27T15:44:14.887" v="21" actId="478"/>
          <ac:picMkLst>
            <pc:docMk/>
            <pc:sldMk cId="2859113864" sldId="557"/>
            <ac:picMk id="3074" creationId="{FACAC343-2A1E-4E0F-83D9-808E81475549}"/>
          </ac:picMkLst>
        </pc:picChg>
        <pc:picChg chg="add mod">
          <ac:chgData name="Sarah Koster" userId="bcd41448-9e48-4e9d-9a24-8fcc8a5b0a4b" providerId="ADAL" clId="{604CCB15-59B7-4852-8FA2-028E06B094AE}" dt="2020-07-27T15:44:37.334" v="30" actId="1076"/>
          <ac:picMkLst>
            <pc:docMk/>
            <pc:sldMk cId="2859113864" sldId="557"/>
            <ac:picMk id="3076" creationId="{FB9061A2-9628-4DD2-AD27-84BCF5DE5D06}"/>
          </ac:picMkLst>
        </pc:picChg>
      </pc:sldChg>
      <pc:sldChg chg="modSp">
        <pc:chgData name="Sarah Koster" userId="bcd41448-9e48-4e9d-9a24-8fcc8a5b0a4b" providerId="ADAL" clId="{604CCB15-59B7-4852-8FA2-028E06B094AE}" dt="2020-07-27T15:45:04.208" v="33" actId="207"/>
        <pc:sldMkLst>
          <pc:docMk/>
          <pc:sldMk cId="244486756" sldId="558"/>
        </pc:sldMkLst>
        <pc:spChg chg="mod">
          <ac:chgData name="Sarah Koster" userId="bcd41448-9e48-4e9d-9a24-8fcc8a5b0a4b" providerId="ADAL" clId="{604CCB15-59B7-4852-8FA2-028E06B094AE}" dt="2020-07-27T15:45:04.208" v="33" actId="207"/>
          <ac:spMkLst>
            <pc:docMk/>
            <pc:sldMk cId="244486756" sldId="558"/>
            <ac:spMk id="3" creationId="{2DF6C3A1-1AD4-48F5-B399-13F55BA0DC53}"/>
          </ac:spMkLst>
        </pc:spChg>
      </pc:sldChg>
      <pc:sldChg chg="addSp modSp mod">
        <pc:chgData name="Sarah Koster" userId="bcd41448-9e48-4e9d-9a24-8fcc8a5b0a4b" providerId="ADAL" clId="{604CCB15-59B7-4852-8FA2-028E06B094AE}" dt="2020-07-27T15:41:58.265" v="12" actId="1076"/>
        <pc:sldMkLst>
          <pc:docMk/>
          <pc:sldMk cId="590739392" sldId="560"/>
        </pc:sldMkLst>
        <pc:spChg chg="mod">
          <ac:chgData name="Sarah Koster" userId="bcd41448-9e48-4e9d-9a24-8fcc8a5b0a4b" providerId="ADAL" clId="{604CCB15-59B7-4852-8FA2-028E06B094AE}" dt="2020-07-27T15:41:25.349" v="6" actId="20577"/>
          <ac:spMkLst>
            <pc:docMk/>
            <pc:sldMk cId="590739392" sldId="560"/>
            <ac:spMk id="3" creationId="{2DF6C3A1-1AD4-48F5-B399-13F55BA0DC53}"/>
          </ac:spMkLst>
        </pc:spChg>
        <pc:picChg chg="add mod">
          <ac:chgData name="Sarah Koster" userId="bcd41448-9e48-4e9d-9a24-8fcc8a5b0a4b" providerId="ADAL" clId="{604CCB15-59B7-4852-8FA2-028E06B094AE}" dt="2020-07-27T15:41:58.265" v="12" actId="1076"/>
          <ac:picMkLst>
            <pc:docMk/>
            <pc:sldMk cId="590739392" sldId="560"/>
            <ac:picMk id="1026" creationId="{22F7CA12-6B41-43CA-B10B-581A849385F9}"/>
          </ac:picMkLst>
        </pc:picChg>
      </pc:sldChg>
      <pc:sldChg chg="addSp modSp">
        <pc:chgData name="Sarah Koster" userId="bcd41448-9e48-4e9d-9a24-8fcc8a5b0a4b" providerId="ADAL" clId="{604CCB15-59B7-4852-8FA2-028E06B094AE}" dt="2020-07-27T15:47:02.755" v="40" actId="1076"/>
        <pc:sldMkLst>
          <pc:docMk/>
          <pc:sldMk cId="2841436485" sldId="561"/>
        </pc:sldMkLst>
        <pc:picChg chg="add mod">
          <ac:chgData name="Sarah Koster" userId="bcd41448-9e48-4e9d-9a24-8fcc8a5b0a4b" providerId="ADAL" clId="{604CCB15-59B7-4852-8FA2-028E06B094AE}" dt="2020-07-27T15:47:02.755" v="40" actId="1076"/>
          <ac:picMkLst>
            <pc:docMk/>
            <pc:sldMk cId="2841436485" sldId="561"/>
            <ac:picMk id="4098" creationId="{3A2D9A56-461F-45BD-A6F9-3E34DBBEE636}"/>
          </ac:picMkLst>
        </pc:picChg>
      </pc:sldChg>
    </pc:docChg>
  </pc:docChgLst>
  <pc:docChgLst>
    <pc:chgData name="Paraskevi Koumi" userId="S::paraskevi@faithbeliefforum.org::57b06393-6cfb-45f1-bb7e-51c466634084" providerId="AD" clId="Web-{CA2D3482-0585-3ADC-00F7-1A83DFF5F7C2}"/>
    <pc:docChg chg="addSld modSld">
      <pc:chgData name="Paraskevi Koumi" userId="S::paraskevi@faithbeliefforum.org::57b06393-6cfb-45f1-bb7e-51c466634084" providerId="AD" clId="Web-{CA2D3482-0585-3ADC-00F7-1A83DFF5F7C2}" dt="2020-08-03T02:55:27.803" v="121" actId="20577"/>
      <pc:docMkLst>
        <pc:docMk/>
      </pc:docMkLst>
      <pc:sldChg chg="modSp">
        <pc:chgData name="Paraskevi Koumi" userId="S::paraskevi@faithbeliefforum.org::57b06393-6cfb-45f1-bb7e-51c466634084" providerId="AD" clId="Web-{CA2D3482-0585-3ADC-00F7-1A83DFF5F7C2}" dt="2020-08-03T02:51:58.379" v="18" actId="20577"/>
        <pc:sldMkLst>
          <pc:docMk/>
          <pc:sldMk cId="1948328266" sldId="313"/>
        </pc:sldMkLst>
        <pc:spChg chg="mod">
          <ac:chgData name="Paraskevi Koumi" userId="S::paraskevi@faithbeliefforum.org::57b06393-6cfb-45f1-bb7e-51c466634084" providerId="AD" clId="Web-{CA2D3482-0585-3ADC-00F7-1A83DFF5F7C2}" dt="2020-08-03T02:51:58.379" v="18" actId="20577"/>
          <ac:spMkLst>
            <pc:docMk/>
            <pc:sldMk cId="1948328266" sldId="313"/>
            <ac:spMk id="2" creationId="{8B82C76D-9BCE-4CDA-AFD7-680EF9D724F2}"/>
          </ac:spMkLst>
        </pc:spChg>
      </pc:sldChg>
      <pc:sldChg chg="modSp">
        <pc:chgData name="Paraskevi Koumi" userId="S::paraskevi@faithbeliefforum.org::57b06393-6cfb-45f1-bb7e-51c466634084" providerId="AD" clId="Web-{CA2D3482-0585-3ADC-00F7-1A83DFF5F7C2}" dt="2020-08-03T02:49:04.472" v="12" actId="1076"/>
        <pc:sldMkLst>
          <pc:docMk/>
          <pc:sldMk cId="4006679195" sldId="556"/>
        </pc:sldMkLst>
        <pc:spChg chg="mod">
          <ac:chgData name="Paraskevi Koumi" userId="S::paraskevi@faithbeliefforum.org::57b06393-6cfb-45f1-bb7e-51c466634084" providerId="AD" clId="Web-{CA2D3482-0585-3ADC-00F7-1A83DFF5F7C2}" dt="2020-08-03T02:49:04.472" v="12" actId="1076"/>
          <ac:spMkLst>
            <pc:docMk/>
            <pc:sldMk cId="4006679195" sldId="556"/>
            <ac:spMk id="8" creationId="{0323D97F-C203-4E0C-8D91-515F34098518}"/>
          </ac:spMkLst>
        </pc:spChg>
        <pc:picChg chg="mod">
          <ac:chgData name="Paraskevi Koumi" userId="S::paraskevi@faithbeliefforum.org::57b06393-6cfb-45f1-bb7e-51c466634084" providerId="AD" clId="Web-{CA2D3482-0585-3ADC-00F7-1A83DFF5F7C2}" dt="2020-08-03T02:48:57.002" v="11" actId="1076"/>
          <ac:picMkLst>
            <pc:docMk/>
            <pc:sldMk cId="4006679195" sldId="556"/>
            <ac:picMk id="3" creationId="{6BF67FE0-1BBC-4DE6-BA20-C929FC3673A1}"/>
          </ac:picMkLst>
        </pc:picChg>
      </pc:sldChg>
      <pc:sldChg chg="modSp">
        <pc:chgData name="Paraskevi Koumi" userId="S::paraskevi@faithbeliefforum.org::57b06393-6cfb-45f1-bb7e-51c466634084" providerId="AD" clId="Web-{CA2D3482-0585-3ADC-00F7-1A83DFF5F7C2}" dt="2020-08-03T02:50:57.407" v="15" actId="1076"/>
        <pc:sldMkLst>
          <pc:docMk/>
          <pc:sldMk cId="717020802" sldId="559"/>
        </pc:sldMkLst>
        <pc:spChg chg="mod">
          <ac:chgData name="Paraskevi Koumi" userId="S::paraskevi@faithbeliefforum.org::57b06393-6cfb-45f1-bb7e-51c466634084" providerId="AD" clId="Web-{CA2D3482-0585-3ADC-00F7-1A83DFF5F7C2}" dt="2020-08-03T02:50:57.407" v="15" actId="1076"/>
          <ac:spMkLst>
            <pc:docMk/>
            <pc:sldMk cId="717020802" sldId="559"/>
            <ac:spMk id="5" creationId="{D3DB8426-211B-4F2C-BE39-3BB6EA18A0F3}"/>
          </ac:spMkLst>
        </pc:spChg>
        <pc:spChg chg="mod">
          <ac:chgData name="Paraskevi Koumi" userId="S::paraskevi@faithbeliefforum.org::57b06393-6cfb-45f1-bb7e-51c466634084" providerId="AD" clId="Web-{CA2D3482-0585-3ADC-00F7-1A83DFF5F7C2}" dt="2020-08-03T02:50:42.594" v="14" actId="20577"/>
          <ac:spMkLst>
            <pc:docMk/>
            <pc:sldMk cId="717020802" sldId="559"/>
            <ac:spMk id="8" creationId="{0323D97F-C203-4E0C-8D91-515F34098518}"/>
          </ac:spMkLst>
        </pc:spChg>
      </pc:sldChg>
      <pc:sldChg chg="modSp">
        <pc:chgData name="Paraskevi Koumi" userId="S::paraskevi@faithbeliefforum.org::57b06393-6cfb-45f1-bb7e-51c466634084" providerId="AD" clId="Web-{CA2D3482-0585-3ADC-00F7-1A83DFF5F7C2}" dt="2020-08-03T02:48:01.578" v="4" actId="20577"/>
        <pc:sldMkLst>
          <pc:docMk/>
          <pc:sldMk cId="590739392" sldId="560"/>
        </pc:sldMkLst>
        <pc:spChg chg="mod">
          <ac:chgData name="Paraskevi Koumi" userId="S::paraskevi@faithbeliefforum.org::57b06393-6cfb-45f1-bb7e-51c466634084" providerId="AD" clId="Web-{CA2D3482-0585-3ADC-00F7-1A83DFF5F7C2}" dt="2020-08-03T02:48:01.578" v="4" actId="20577"/>
          <ac:spMkLst>
            <pc:docMk/>
            <pc:sldMk cId="590739392" sldId="560"/>
            <ac:spMk id="13" creationId="{5E7FE4E1-9231-41A0-B9A7-C15273595FE0}"/>
          </ac:spMkLst>
        </pc:spChg>
      </pc:sldChg>
      <pc:sldChg chg="modSp new">
        <pc:chgData name="Paraskevi Koumi" userId="S::paraskevi@faithbeliefforum.org::57b06393-6cfb-45f1-bb7e-51c466634084" providerId="AD" clId="Web-{CA2D3482-0585-3ADC-00F7-1A83DFF5F7C2}" dt="2020-08-03T02:55:18.346" v="119" actId="20577"/>
        <pc:sldMkLst>
          <pc:docMk/>
          <pc:sldMk cId="1897511236" sldId="562"/>
        </pc:sldMkLst>
        <pc:spChg chg="mod">
          <ac:chgData name="Paraskevi Koumi" userId="S::paraskevi@faithbeliefforum.org::57b06393-6cfb-45f1-bb7e-51c466634084" providerId="AD" clId="Web-{CA2D3482-0585-3ADC-00F7-1A83DFF5F7C2}" dt="2020-08-03T02:53:17.461" v="48" actId="20577"/>
          <ac:spMkLst>
            <pc:docMk/>
            <pc:sldMk cId="1897511236" sldId="562"/>
            <ac:spMk id="2" creationId="{FEF54C30-316A-43AC-817F-0C81DC13A352}"/>
          </ac:spMkLst>
        </pc:spChg>
        <pc:spChg chg="mod">
          <ac:chgData name="Paraskevi Koumi" userId="S::paraskevi@faithbeliefforum.org::57b06393-6cfb-45f1-bb7e-51c466634084" providerId="AD" clId="Web-{CA2D3482-0585-3ADC-00F7-1A83DFF5F7C2}" dt="2020-08-03T02:55:18.346" v="119" actId="20577"/>
          <ac:spMkLst>
            <pc:docMk/>
            <pc:sldMk cId="1897511236" sldId="562"/>
            <ac:spMk id="3" creationId="{2A185CF0-50DB-4068-9EF2-920295DFE3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8825C-C352-4204-9BB0-36D7BDB96763}"/>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59877220-8A7F-4F5F-B3D1-62275192244A}"/>
              </a:ext>
            </a:extLst>
          </p:cNvPr>
          <p:cNvSpPr>
            <a:spLocks noGrp="1"/>
          </p:cNvSpPr>
          <p:nvPr>
            <p:ph type="dt" sz="quarter"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D79A156-5CF9-4612-AEFB-8E3D6A368976}" type="datetimeFigureOut">
              <a:rPr lang="en-GB" altLang="en-US"/>
              <a:pPr/>
              <a:t>02/08/2020</a:t>
            </a:fld>
            <a:endParaRPr lang="en-GB" altLang="en-US"/>
          </a:p>
        </p:txBody>
      </p:sp>
      <p:sp>
        <p:nvSpPr>
          <p:cNvPr id="4" name="Footer Placeholder 3">
            <a:extLst>
              <a:ext uri="{FF2B5EF4-FFF2-40B4-BE49-F238E27FC236}">
                <a16:creationId xmlns:a16="http://schemas.microsoft.com/office/drawing/2014/main" id="{CD96DAFA-489D-4EC0-AF9B-776F12EBDD4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7790B8EA-F223-4832-B9F1-4639C83CA58B}"/>
              </a:ext>
            </a:extLst>
          </p:cNvPr>
          <p:cNvSpPr>
            <a:spLocks noGrp="1"/>
          </p:cNvSpPr>
          <p:nvPr>
            <p:ph type="sldNum" sz="quarter" idx="3"/>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8EE7242-85B7-48D0-BF10-08732D0E0A9B}" type="slidenum">
              <a:rPr lang="en-GB" altLang="en-US"/>
              <a:pPr/>
              <a:t>‹#›</a:t>
            </a:fld>
            <a:endParaRPr lang="en-GB" altLang="en-US"/>
          </a:p>
        </p:txBody>
      </p:sp>
    </p:spTree>
    <p:extLst>
      <p:ext uri="{BB962C8B-B14F-4D97-AF65-F5344CB8AC3E}">
        <p14:creationId xmlns:p14="http://schemas.microsoft.com/office/powerpoint/2010/main" val="271125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34E09-7FE8-40AE-853A-9D251A9F937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33291317-3D60-4510-89B5-B188392653D3}"/>
              </a:ext>
            </a:extLst>
          </p:cNvPr>
          <p:cNvSpPr>
            <a:spLocks noGrp="1"/>
          </p:cNvSpPr>
          <p:nvPr>
            <p:ph type="dt"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99AEA9-5C52-41ED-8747-C311757253A5}" type="datetimeFigureOut">
              <a:rPr lang="en-GB" altLang="en-US"/>
              <a:pPr/>
              <a:t>02/08/2020</a:t>
            </a:fld>
            <a:endParaRPr lang="en-GB" altLang="en-US"/>
          </a:p>
        </p:txBody>
      </p:sp>
      <p:sp>
        <p:nvSpPr>
          <p:cNvPr id="4" name="Slide Image Placeholder 3">
            <a:extLst>
              <a:ext uri="{FF2B5EF4-FFF2-40B4-BE49-F238E27FC236}">
                <a16:creationId xmlns:a16="http://schemas.microsoft.com/office/drawing/2014/main" id="{499C9E31-D5AC-4E9C-8BAB-9E3AB4B5C2D9}"/>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C8DF263-D3FC-4EAF-8A2E-ED938B67431B}"/>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373224A-21EA-4733-AA02-95036FE0CA66}"/>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9B181EA0-6C11-45AE-B45C-F00766EA1E46}"/>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6ABE668-9B11-43B5-AA7F-51C41A7C4401}" type="slidenum">
              <a:rPr lang="en-GB" altLang="en-US"/>
              <a:pPr/>
              <a:t>‹#›</a:t>
            </a:fld>
            <a:endParaRPr lang="en-GB" altLang="en-US"/>
          </a:p>
        </p:txBody>
      </p:sp>
    </p:spTree>
    <p:extLst>
      <p:ext uri="{BB962C8B-B14F-4D97-AF65-F5344CB8AC3E}">
        <p14:creationId xmlns:p14="http://schemas.microsoft.com/office/powerpoint/2010/main" val="1394602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92343A-273C-42BA-B9BA-0EFD3B973CB9}"/>
              </a:ext>
            </a:extLst>
          </p:cNvPr>
          <p:cNvCxnSpPr/>
          <p:nvPr/>
        </p:nvCxnSpPr>
        <p:spPr>
          <a:xfrm>
            <a:off x="1208088" y="4343400"/>
            <a:ext cx="9875837" cy="0"/>
          </a:xfrm>
          <a:prstGeom prst="line">
            <a:avLst/>
          </a:prstGeom>
          <a:ln w="6350">
            <a:solidFill>
              <a:srgbClr val="189FB5"/>
            </a:solidFill>
          </a:ln>
        </p:spPr>
        <p:style>
          <a:lnRef idx="1">
            <a:schemeClr val="accent1"/>
          </a:lnRef>
          <a:fillRef idx="0">
            <a:schemeClr val="accent1"/>
          </a:fillRef>
          <a:effectRef idx="0">
            <a:schemeClr val="accent1"/>
          </a:effectRef>
          <a:fontRef idx="minor">
            <a:schemeClr val="tx1"/>
          </a:fontRef>
        </p:style>
      </p:cxnSp>
      <p:pic>
        <p:nvPicPr>
          <p:cNvPr id="5" name="Picture 13" descr="F&amp;BF_Sec logo_Set 2.1.png">
            <a:extLst>
              <a:ext uri="{FF2B5EF4-FFF2-40B4-BE49-F238E27FC236}">
                <a16:creationId xmlns:a16="http://schemas.microsoft.com/office/drawing/2014/main" id="{136E7D14-3755-40A1-BA8E-2F6BFAEC98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chemeClr val="bg2"/>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50555B"/>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D70A99C3-8E65-4B9F-AEB5-9597E09E8D9F}"/>
              </a:ext>
            </a:extLst>
          </p:cNvPr>
          <p:cNvSpPr>
            <a:spLocks noGrp="1"/>
          </p:cNvSpPr>
          <p:nvPr>
            <p:ph type="dt" sz="half" idx="10"/>
          </p:nvPr>
        </p:nvSpPr>
        <p:spPr/>
        <p:txBody>
          <a:bodyPr/>
          <a:lstStyle>
            <a:lvl1pPr>
              <a:defRPr/>
            </a:lvl1pPr>
          </a:lstStyle>
          <a:p>
            <a:fld id="{7FDA2445-7A4C-437C-B887-21D57987D167}" type="datetimeFigureOut">
              <a:rPr lang="en-GB" altLang="en-US"/>
              <a:pPr/>
              <a:t>02/08/2020</a:t>
            </a:fld>
            <a:endParaRPr lang="en-GB" altLang="en-US"/>
          </a:p>
        </p:txBody>
      </p:sp>
      <p:sp>
        <p:nvSpPr>
          <p:cNvPr id="7" name="Footer Placeholder 4">
            <a:extLst>
              <a:ext uri="{FF2B5EF4-FFF2-40B4-BE49-F238E27FC236}">
                <a16:creationId xmlns:a16="http://schemas.microsoft.com/office/drawing/2014/main" id="{D0C156E7-0297-4E32-B0A5-7E65AA82E7E5}"/>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5C40EFE3-DF8A-41B3-9765-ED6DDA345F7E}"/>
              </a:ext>
            </a:extLst>
          </p:cNvPr>
          <p:cNvSpPr>
            <a:spLocks noGrp="1"/>
          </p:cNvSpPr>
          <p:nvPr>
            <p:ph type="sldNum" sz="quarter" idx="12"/>
          </p:nvPr>
        </p:nvSpPr>
        <p:spPr/>
        <p:txBody>
          <a:bodyPr/>
          <a:lstStyle>
            <a:lvl1pPr>
              <a:defRPr/>
            </a:lvl1pPr>
          </a:lstStyle>
          <a:p>
            <a:fld id="{6EE4C08E-58F6-4052-B735-89114155ECE9}" type="slidenum">
              <a:rPr lang="en-GB" altLang="en-US"/>
              <a:pPr/>
              <a:t>‹#›</a:t>
            </a:fld>
            <a:endParaRPr lang="en-GB" altLang="en-US"/>
          </a:p>
        </p:txBody>
      </p:sp>
    </p:spTree>
    <p:extLst>
      <p:ext uri="{BB962C8B-B14F-4D97-AF65-F5344CB8AC3E}">
        <p14:creationId xmlns:p14="http://schemas.microsoft.com/office/powerpoint/2010/main" val="81407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02/08/2020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79398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02/08/2020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245333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02/08/2020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5136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02/08/2020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60650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rgbClr val="B43B40"/>
          </a:solidFill>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02/08/2020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75642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097280" y="286607"/>
            <a:ext cx="10058400" cy="1450757"/>
          </a:xfrm>
          <a:prstGeom prst="rect">
            <a:avLst/>
          </a:prstGeom>
        </p:spPr>
        <p:txBody>
          <a:bodyPr/>
          <a:lstStyle>
            <a:lvl1pPr>
              <a:defRPr>
                <a:solidFill>
                  <a:srgbClr val="50555B"/>
                </a:solidFill>
              </a:defRPr>
            </a:lvl1pPr>
          </a:lstStyle>
          <a:p>
            <a:r>
              <a:rPr lang="en-GB"/>
              <a:t>Click to edit Master title style</a:t>
            </a:r>
            <a:endParaRPr lang="en-US"/>
          </a:p>
        </p:txBody>
      </p:sp>
      <p:sp>
        <p:nvSpPr>
          <p:cNvPr id="11" name="Text Placeholder 2"/>
          <p:cNvSpPr>
            <a:spLocks noGrp="1"/>
          </p:cNvSpPr>
          <p:nvPr>
            <p:ph idx="1"/>
          </p:nvPr>
        </p:nvSpPr>
        <p:spPr>
          <a:xfrm>
            <a:off x="1097280" y="1845734"/>
            <a:ext cx="10058400" cy="4023360"/>
          </a:xfrm>
          <a:prstGeom prst="rect">
            <a:avLst/>
          </a:prstGeom>
        </p:spPr>
        <p:txBody>
          <a:bodyPr rtlCol="0">
            <a:normAutofit/>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BF4D04-A4A6-4B77-BCCD-3C7DB7D1FB84}"/>
              </a:ext>
            </a:extLst>
          </p:cNvPr>
          <p:cNvSpPr>
            <a:spLocks noGrp="1"/>
          </p:cNvSpPr>
          <p:nvPr>
            <p:ph type="dt" sz="half" idx="10"/>
          </p:nvPr>
        </p:nvSpPr>
        <p:spPr/>
        <p:txBody>
          <a:bodyPr/>
          <a:lstStyle>
            <a:lvl1pPr>
              <a:defRPr/>
            </a:lvl1pPr>
          </a:lstStyle>
          <a:p>
            <a:fld id="{36C41759-94D2-459D-9AA9-A23E0FFE0557}" type="datetimeFigureOut">
              <a:rPr lang="en-GB" altLang="en-US"/>
              <a:pPr/>
              <a:t>02/08/2020</a:t>
            </a:fld>
            <a:endParaRPr lang="en-GB" altLang="en-US"/>
          </a:p>
        </p:txBody>
      </p:sp>
      <p:sp>
        <p:nvSpPr>
          <p:cNvPr id="5" name="Footer Placeholder 4">
            <a:extLst>
              <a:ext uri="{FF2B5EF4-FFF2-40B4-BE49-F238E27FC236}">
                <a16:creationId xmlns:a16="http://schemas.microsoft.com/office/drawing/2014/main" id="{CB5D8A77-B5ED-4CCB-9712-337164EB8B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171415-DA8B-4DFC-AD93-95C615D729B8}"/>
              </a:ext>
            </a:extLst>
          </p:cNvPr>
          <p:cNvSpPr>
            <a:spLocks noGrp="1"/>
          </p:cNvSpPr>
          <p:nvPr>
            <p:ph type="sldNum" sz="quarter" idx="12"/>
          </p:nvPr>
        </p:nvSpPr>
        <p:spPr/>
        <p:txBody>
          <a:bodyPr/>
          <a:lstStyle>
            <a:lvl1pPr>
              <a:defRPr/>
            </a:lvl1pPr>
          </a:lstStyle>
          <a:p>
            <a:fld id="{328353DB-B72D-4381-B9EE-3ABD93C7D063}" type="slidenum">
              <a:rPr lang="en-GB" altLang="en-US"/>
              <a:pPr/>
              <a:t>‹#›</a:t>
            </a:fld>
            <a:endParaRPr lang="en-GB" altLang="en-US"/>
          </a:p>
        </p:txBody>
      </p:sp>
    </p:spTree>
    <p:extLst>
      <p:ext uri="{BB962C8B-B14F-4D97-AF65-F5344CB8AC3E}">
        <p14:creationId xmlns:p14="http://schemas.microsoft.com/office/powerpoint/2010/main" val="274106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920" y="1845735"/>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2E6090B-4A54-470A-AE3A-C421FDC84FDD}"/>
              </a:ext>
            </a:extLst>
          </p:cNvPr>
          <p:cNvSpPr>
            <a:spLocks noGrp="1"/>
          </p:cNvSpPr>
          <p:nvPr>
            <p:ph type="dt" sz="half" idx="10"/>
          </p:nvPr>
        </p:nvSpPr>
        <p:spPr/>
        <p:txBody>
          <a:bodyPr/>
          <a:lstStyle>
            <a:lvl1pPr>
              <a:defRPr/>
            </a:lvl1pPr>
          </a:lstStyle>
          <a:p>
            <a:fld id="{490F1D93-4EC6-4362-A6E6-45BAD2AD9D19}"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C518FACF-2CB8-41F4-8B9B-CDEEB3E424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5525F19-D59F-4B1D-A785-A9DC6FDF2ECA}"/>
              </a:ext>
            </a:extLst>
          </p:cNvPr>
          <p:cNvSpPr>
            <a:spLocks noGrp="1"/>
          </p:cNvSpPr>
          <p:nvPr>
            <p:ph type="sldNum" sz="quarter" idx="12"/>
          </p:nvPr>
        </p:nvSpPr>
        <p:spPr/>
        <p:txBody>
          <a:bodyPr/>
          <a:lstStyle>
            <a:lvl1pPr>
              <a:defRPr/>
            </a:lvl1pPr>
          </a:lstStyle>
          <a:p>
            <a:fld id="{41AACD9C-240D-4324-B793-1B7E4504F4C3}" type="slidenum">
              <a:rPr lang="en-GB" altLang="en-US"/>
              <a:pPr/>
              <a:t>‹#›</a:t>
            </a:fld>
            <a:endParaRPr lang="en-GB" altLang="en-US"/>
          </a:p>
        </p:txBody>
      </p:sp>
    </p:spTree>
    <p:extLst>
      <p:ext uri="{BB962C8B-B14F-4D97-AF65-F5344CB8AC3E}">
        <p14:creationId xmlns:p14="http://schemas.microsoft.com/office/powerpoint/2010/main" val="272008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70F937-2F83-4084-A8AF-A41431F9E58F}"/>
              </a:ext>
            </a:extLst>
          </p:cNvPr>
          <p:cNvSpPr>
            <a:spLocks noGrp="1"/>
          </p:cNvSpPr>
          <p:nvPr>
            <p:ph type="dt" sz="half" idx="10"/>
          </p:nvPr>
        </p:nvSpPr>
        <p:spPr/>
        <p:txBody>
          <a:bodyPr/>
          <a:lstStyle>
            <a:lvl1pPr>
              <a:defRPr/>
            </a:lvl1pPr>
          </a:lstStyle>
          <a:p>
            <a:fld id="{0830B233-273E-4E7C-9C35-D47562C79BE0}" type="datetimeFigureOut">
              <a:rPr lang="en-GB" altLang="en-US"/>
              <a:pPr/>
              <a:t>02/08/2020</a:t>
            </a:fld>
            <a:endParaRPr lang="en-GB" altLang="en-US"/>
          </a:p>
        </p:txBody>
      </p:sp>
      <p:sp>
        <p:nvSpPr>
          <p:cNvPr id="8" name="Footer Placeholder 4">
            <a:extLst>
              <a:ext uri="{FF2B5EF4-FFF2-40B4-BE49-F238E27FC236}">
                <a16:creationId xmlns:a16="http://schemas.microsoft.com/office/drawing/2014/main" id="{0C0919EB-0D53-4BA1-9A7C-ACBDA0A8658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85C566-E754-4D4E-B39D-96BCA1070FD7}"/>
              </a:ext>
            </a:extLst>
          </p:cNvPr>
          <p:cNvSpPr>
            <a:spLocks noGrp="1"/>
          </p:cNvSpPr>
          <p:nvPr>
            <p:ph type="sldNum" sz="quarter" idx="12"/>
          </p:nvPr>
        </p:nvSpPr>
        <p:spPr/>
        <p:txBody>
          <a:bodyPr/>
          <a:lstStyle>
            <a:lvl1pPr>
              <a:defRPr/>
            </a:lvl1pPr>
          </a:lstStyle>
          <a:p>
            <a:fld id="{4EF3B988-0DA7-41EB-A67C-CCB3F8E1AC34}" type="slidenum">
              <a:rPr lang="en-GB" altLang="en-US"/>
              <a:pPr/>
              <a:t>‹#›</a:t>
            </a:fld>
            <a:endParaRPr lang="en-GB" altLang="en-US"/>
          </a:p>
        </p:txBody>
      </p:sp>
    </p:spTree>
    <p:extLst>
      <p:ext uri="{BB962C8B-B14F-4D97-AF65-F5344CB8AC3E}">
        <p14:creationId xmlns:p14="http://schemas.microsoft.com/office/powerpoint/2010/main" val="81571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41"/>
            <a:ext cx="10058400" cy="1449387"/>
          </a:xfrm>
        </p:spPr>
        <p:txBody>
          <a:bodyPr/>
          <a:lstStyle>
            <a:lvl1pPr>
              <a:defRPr>
                <a:solidFill>
                  <a:srgbClr val="50555B"/>
                </a:solidFill>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B7F993A0-AA5B-4377-B294-6066CAC68887}"/>
              </a:ext>
            </a:extLst>
          </p:cNvPr>
          <p:cNvSpPr>
            <a:spLocks noGrp="1"/>
          </p:cNvSpPr>
          <p:nvPr>
            <p:ph type="dt" sz="half" idx="10"/>
          </p:nvPr>
        </p:nvSpPr>
        <p:spPr/>
        <p:txBody>
          <a:bodyPr/>
          <a:lstStyle>
            <a:lvl1pPr>
              <a:defRPr/>
            </a:lvl1pPr>
          </a:lstStyle>
          <a:p>
            <a:fld id="{20F38B7A-FD64-42A8-9E6D-56EC9AED1BBD}" type="datetimeFigureOut">
              <a:rPr lang="en-GB" altLang="en-US"/>
              <a:pPr/>
              <a:t>02/08/2020</a:t>
            </a:fld>
            <a:endParaRPr lang="en-GB" altLang="en-US"/>
          </a:p>
        </p:txBody>
      </p:sp>
      <p:sp>
        <p:nvSpPr>
          <p:cNvPr id="4" name="Footer Placeholder 4">
            <a:extLst>
              <a:ext uri="{FF2B5EF4-FFF2-40B4-BE49-F238E27FC236}">
                <a16:creationId xmlns:a16="http://schemas.microsoft.com/office/drawing/2014/main" id="{E45978F0-218F-478F-81AA-498532F0357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F05678-773B-4E64-B740-9003BDA84BE9}"/>
              </a:ext>
            </a:extLst>
          </p:cNvPr>
          <p:cNvSpPr>
            <a:spLocks noGrp="1"/>
          </p:cNvSpPr>
          <p:nvPr>
            <p:ph type="sldNum" sz="quarter" idx="12"/>
          </p:nvPr>
        </p:nvSpPr>
        <p:spPr/>
        <p:txBody>
          <a:bodyPr/>
          <a:lstStyle>
            <a:lvl1pPr>
              <a:defRPr/>
            </a:lvl1pPr>
          </a:lstStyle>
          <a:p>
            <a:fld id="{651CCFDA-B1FC-4CBA-857A-44229217D6A2}" type="slidenum">
              <a:rPr lang="en-GB" altLang="en-US"/>
              <a:pPr/>
              <a:t>‹#›</a:t>
            </a:fld>
            <a:endParaRPr lang="en-GB" altLang="en-US"/>
          </a:p>
        </p:txBody>
      </p:sp>
    </p:spTree>
    <p:extLst>
      <p:ext uri="{BB962C8B-B14F-4D97-AF65-F5344CB8AC3E}">
        <p14:creationId xmlns:p14="http://schemas.microsoft.com/office/powerpoint/2010/main" val="1326206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1E137-579D-4B17-9ACF-B9F84DBFAD59}"/>
              </a:ext>
            </a:extLst>
          </p:cNvPr>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 descr="F&amp;BF_Sec logo_Set 2.1.png">
            <a:extLst>
              <a:ext uri="{FF2B5EF4-FFF2-40B4-BE49-F238E27FC236}">
                <a16:creationId xmlns:a16="http://schemas.microsoft.com/office/drawing/2014/main" id="{48723844-7070-4E21-9D62-92C0C5F503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GB"/>
              <a:t>Click to edit Master title style</a:t>
            </a:r>
            <a:endParaRPr lang="en-US"/>
          </a:p>
        </p:txBody>
      </p:sp>
      <p:sp>
        <p:nvSpPr>
          <p:cNvPr id="3" name="Content Placeholder 2"/>
          <p:cNvSpPr>
            <a:spLocks noGrp="1"/>
          </p:cNvSpPr>
          <p:nvPr>
            <p:ph idx="1"/>
          </p:nvPr>
        </p:nvSpPr>
        <p:spPr>
          <a:xfrm>
            <a:off x="4800600" y="731524"/>
            <a:ext cx="6492240" cy="4924213"/>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DCA5932F-CDE1-49B9-BB69-464F75ADC345}"/>
              </a:ext>
            </a:extLst>
          </p:cNvPr>
          <p:cNvSpPr>
            <a:spLocks noGrp="1"/>
          </p:cNvSpPr>
          <p:nvPr>
            <p:ph type="dt" sz="half" idx="10"/>
          </p:nvPr>
        </p:nvSpPr>
        <p:spPr>
          <a:xfrm>
            <a:off x="465141" y="6459542"/>
            <a:ext cx="2619375" cy="365125"/>
          </a:xfrm>
        </p:spPr>
        <p:txBody>
          <a:bodyPr/>
          <a:lstStyle>
            <a:lvl1pPr>
              <a:defRPr>
                <a:solidFill>
                  <a:schemeClr val="bg1"/>
                </a:solidFill>
              </a:defRPr>
            </a:lvl1pPr>
          </a:lstStyle>
          <a:p>
            <a:fld id="{A5F41612-95D0-446B-AC80-465FAFD0410F}" type="datetimeFigureOut">
              <a:rPr lang="en-GB" altLang="en-US"/>
              <a:pPr/>
              <a:t>02/08/2020</a:t>
            </a:fld>
            <a:endParaRPr lang="en-GB" altLang="en-US"/>
          </a:p>
        </p:txBody>
      </p:sp>
      <p:sp>
        <p:nvSpPr>
          <p:cNvPr id="8" name="Footer Placeholder 5">
            <a:extLst>
              <a:ext uri="{FF2B5EF4-FFF2-40B4-BE49-F238E27FC236}">
                <a16:creationId xmlns:a16="http://schemas.microsoft.com/office/drawing/2014/main" id="{1C01055A-4BCE-45AA-9CD4-ACD801474A17}"/>
              </a:ext>
            </a:extLst>
          </p:cNvPr>
          <p:cNvSpPr>
            <a:spLocks noGrp="1"/>
          </p:cNvSpPr>
          <p:nvPr>
            <p:ph type="ftr" sz="quarter" idx="11"/>
          </p:nvPr>
        </p:nvSpPr>
        <p:spPr>
          <a:xfrm>
            <a:off x="4800601" y="6459542"/>
            <a:ext cx="3716339" cy="365125"/>
          </a:xfrm>
        </p:spPr>
        <p:txBody>
          <a:bodyPr/>
          <a:lstStyle>
            <a:lvl1pPr algn="l">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7BEB786E-8EB6-4F5C-A221-4A99A1B16351}"/>
              </a:ext>
            </a:extLst>
          </p:cNvPr>
          <p:cNvSpPr>
            <a:spLocks noGrp="1"/>
          </p:cNvSpPr>
          <p:nvPr>
            <p:ph type="sldNum" sz="quarter" idx="12"/>
          </p:nvPr>
        </p:nvSpPr>
        <p:spPr/>
        <p:txBody>
          <a:bodyPr/>
          <a:lstStyle>
            <a:lvl1pPr>
              <a:defRPr/>
            </a:lvl1pPr>
          </a:lstStyle>
          <a:p>
            <a:fld id="{0521EAA4-2437-4194-81EC-2E0DE34AB914}" type="slidenum">
              <a:rPr lang="en-GB" altLang="en-US"/>
              <a:pPr/>
              <a:t>‹#›</a:t>
            </a:fld>
            <a:endParaRPr lang="en-GB" altLang="en-US"/>
          </a:p>
        </p:txBody>
      </p:sp>
    </p:spTree>
    <p:extLst>
      <p:ext uri="{BB962C8B-B14F-4D97-AF65-F5344CB8AC3E}">
        <p14:creationId xmlns:p14="http://schemas.microsoft.com/office/powerpoint/2010/main" val="30901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0E044-1861-46E4-92D2-66149009638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BD64F057-0665-4848-B009-A8EE1C0907A7}"/>
              </a:ext>
            </a:extLst>
          </p:cNvPr>
          <p:cNvCxnSpPr/>
          <p:nvPr/>
        </p:nvCxnSpPr>
        <p:spPr>
          <a:xfrm>
            <a:off x="1208088" y="4343400"/>
            <a:ext cx="987583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14" descr="F&amp;BF_Sec logo_Set 2.1.png">
            <a:extLst>
              <a:ext uri="{FF2B5EF4-FFF2-40B4-BE49-F238E27FC236}">
                <a16:creationId xmlns:a16="http://schemas.microsoft.com/office/drawing/2014/main" id="{660069F1-8D52-4ABE-87E4-345C441F0D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AFB2D72C-7663-420E-AF29-80EC3C11BAF2}"/>
              </a:ext>
            </a:extLst>
          </p:cNvPr>
          <p:cNvSpPr>
            <a:spLocks noGrp="1"/>
          </p:cNvSpPr>
          <p:nvPr>
            <p:ph type="dt" sz="half" idx="10"/>
          </p:nvPr>
        </p:nvSpPr>
        <p:spPr/>
        <p:txBody>
          <a:bodyPr/>
          <a:lstStyle>
            <a:lvl1pPr>
              <a:defRPr>
                <a:solidFill>
                  <a:srgbClr val="93E4F1"/>
                </a:solidFill>
              </a:defRPr>
            </a:lvl1pPr>
          </a:lstStyle>
          <a:p>
            <a:fld id="{C531FF0B-FC05-422E-9496-0A954CEC531C}" type="datetimeFigureOut">
              <a:rPr lang="en-GB" altLang="en-US"/>
              <a:pPr/>
              <a:t>02/08/2020</a:t>
            </a:fld>
            <a:endParaRPr lang="en-GB" altLang="en-US"/>
          </a:p>
        </p:txBody>
      </p:sp>
      <p:sp>
        <p:nvSpPr>
          <p:cNvPr id="8" name="Footer Placeholder 4">
            <a:extLst>
              <a:ext uri="{FF2B5EF4-FFF2-40B4-BE49-F238E27FC236}">
                <a16:creationId xmlns:a16="http://schemas.microsoft.com/office/drawing/2014/main" id="{A4545F7A-EA4F-456D-90DC-14758EC5262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9" name="Slide Number Placeholder 5">
            <a:extLst>
              <a:ext uri="{FF2B5EF4-FFF2-40B4-BE49-F238E27FC236}">
                <a16:creationId xmlns:a16="http://schemas.microsoft.com/office/drawing/2014/main" id="{5AA312C8-418B-4C00-BBB4-6358E42C09C7}"/>
              </a:ext>
            </a:extLst>
          </p:cNvPr>
          <p:cNvSpPr>
            <a:spLocks noGrp="1"/>
          </p:cNvSpPr>
          <p:nvPr>
            <p:ph type="sldNum" sz="quarter" idx="12"/>
          </p:nvPr>
        </p:nvSpPr>
        <p:spPr/>
        <p:txBody>
          <a:bodyPr/>
          <a:lstStyle>
            <a:lvl1pPr>
              <a:defRPr>
                <a:solidFill>
                  <a:srgbClr val="93E4F1"/>
                </a:solidFill>
              </a:defRPr>
            </a:lvl1pPr>
          </a:lstStyle>
          <a:p>
            <a:fld id="{90991E99-7AE8-4E46-8DFC-29C899CECA08}" type="slidenum">
              <a:rPr lang="en-GB" altLang="en-US"/>
              <a:pPr/>
              <a:t>‹#›</a:t>
            </a:fld>
            <a:endParaRPr lang="en-GB" altLang="en-US"/>
          </a:p>
        </p:txBody>
      </p:sp>
    </p:spTree>
    <p:extLst>
      <p:ext uri="{BB962C8B-B14F-4D97-AF65-F5344CB8AC3E}">
        <p14:creationId xmlns:p14="http://schemas.microsoft.com/office/powerpoint/2010/main" val="3791799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02/08/2020</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48060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02/08/2020</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88936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02/08/2020</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334907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6D1800-F702-4A13-8B3C-7867CC5D30B2}"/>
              </a:ext>
            </a:extLst>
          </p:cNvPr>
          <p:cNvSpPr>
            <a:spLocks noGrp="1"/>
          </p:cNvSpPr>
          <p:nvPr>
            <p:ph type="dt" sz="half" idx="10"/>
          </p:nvPr>
        </p:nvSpPr>
        <p:spPr/>
        <p:txBody>
          <a:bodyPr/>
          <a:lstStyle>
            <a:lvl1pPr>
              <a:defRPr/>
            </a:lvl1pPr>
          </a:lstStyle>
          <a:p>
            <a:fld id="{3D73E7C7-952C-4781-B213-FF15A22B7CE9}" type="datetimeFigureOut">
              <a:rPr lang="en-GB" altLang="en-US"/>
              <a:pPr/>
              <a:t>02/08/2020</a:t>
            </a:fld>
            <a:endParaRPr lang="en-GB" altLang="en-US"/>
          </a:p>
        </p:txBody>
      </p:sp>
      <p:sp>
        <p:nvSpPr>
          <p:cNvPr id="5" name="Footer Placeholder 4">
            <a:extLst>
              <a:ext uri="{FF2B5EF4-FFF2-40B4-BE49-F238E27FC236}">
                <a16:creationId xmlns:a16="http://schemas.microsoft.com/office/drawing/2014/main" id="{A3EA265F-22BE-4AC8-ABC1-9E323B6DD5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0521CC-8345-4401-B587-3CE99B9ADE61}"/>
              </a:ext>
            </a:extLst>
          </p:cNvPr>
          <p:cNvSpPr>
            <a:spLocks noGrp="1"/>
          </p:cNvSpPr>
          <p:nvPr>
            <p:ph type="sldNum" sz="quarter" idx="12"/>
          </p:nvPr>
        </p:nvSpPr>
        <p:spPr/>
        <p:txBody>
          <a:bodyPr/>
          <a:lstStyle>
            <a:lvl1pPr>
              <a:defRPr/>
            </a:lvl1pPr>
          </a:lstStyle>
          <a:p>
            <a:fld id="{B8959E28-6F7D-445B-ACBB-39B75D4C4F3F}" type="slidenum">
              <a:rPr lang="en-GB" altLang="en-US"/>
              <a:pPr/>
              <a:t>‹#›</a:t>
            </a:fld>
            <a:endParaRPr lang="en-GB" altLang="en-US"/>
          </a:p>
        </p:txBody>
      </p:sp>
    </p:spTree>
    <p:extLst>
      <p:ext uri="{BB962C8B-B14F-4D97-AF65-F5344CB8AC3E}">
        <p14:creationId xmlns:p14="http://schemas.microsoft.com/office/powerpoint/2010/main" val="326382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0F3D9-0A19-4D87-AF72-D1ED11000C34}"/>
              </a:ext>
            </a:extLst>
          </p:cNvPr>
          <p:cNvSpPr/>
          <p:nvPr userDrawn="1"/>
        </p:nvSpPr>
        <p:spPr>
          <a:xfrm>
            <a:off x="10202866" y="0"/>
            <a:ext cx="19891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495CAAA-A6BC-430D-9468-4A4584285E1B}"/>
              </a:ext>
            </a:extLst>
          </p:cNvPr>
          <p:cNvSpPr/>
          <p:nvPr/>
        </p:nvSpPr>
        <p:spPr>
          <a:xfrm>
            <a:off x="3178" y="6400800"/>
            <a:ext cx="12188825" cy="457200"/>
          </a:xfrm>
          <a:prstGeom prst="rect">
            <a:avLst/>
          </a:prstGeom>
          <a:solidFill>
            <a:srgbClr val="189FB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57614742-8C35-488B-BEB5-4A38EEE9BE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238068" y="414782"/>
            <a:ext cx="1888067" cy="5757421"/>
          </a:xfrm>
        </p:spPr>
        <p:txBody>
          <a:bodyPr vert="eaVert"/>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1" y="414778"/>
            <a:ext cx="7272867" cy="5757422"/>
          </a:xfrm>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33915D7-58CC-415D-AB7C-37D7B8787BDF}"/>
              </a:ext>
            </a:extLst>
          </p:cNvPr>
          <p:cNvSpPr>
            <a:spLocks noGrp="1"/>
          </p:cNvSpPr>
          <p:nvPr>
            <p:ph type="dt" sz="half" idx="10"/>
          </p:nvPr>
        </p:nvSpPr>
        <p:spPr/>
        <p:txBody>
          <a:bodyPr/>
          <a:lstStyle>
            <a:lvl1pPr>
              <a:defRPr>
                <a:solidFill>
                  <a:srgbClr val="50555B"/>
                </a:solidFill>
              </a:defRPr>
            </a:lvl1pPr>
          </a:lstStyle>
          <a:p>
            <a:fld id="{DF253B9C-06CD-471A-B781-B7F5B59677AF}" type="datetimeFigureOut">
              <a:rPr lang="en-GB" altLang="en-US"/>
              <a:pPr/>
              <a:t>02/08/2020</a:t>
            </a:fld>
            <a:endParaRPr lang="en-GB" altLang="en-US"/>
          </a:p>
        </p:txBody>
      </p:sp>
      <p:sp>
        <p:nvSpPr>
          <p:cNvPr id="8" name="Footer Placeholder 4">
            <a:extLst>
              <a:ext uri="{FF2B5EF4-FFF2-40B4-BE49-F238E27FC236}">
                <a16:creationId xmlns:a16="http://schemas.microsoft.com/office/drawing/2014/main" id="{1AF9BE7D-6ED8-4940-B821-1CFF7FB07165}"/>
              </a:ext>
            </a:extLst>
          </p:cNvPr>
          <p:cNvSpPr>
            <a:spLocks noGrp="1"/>
          </p:cNvSpPr>
          <p:nvPr>
            <p:ph type="ftr" sz="quarter" idx="11"/>
          </p:nvPr>
        </p:nvSpPr>
        <p:spPr/>
        <p:txBody>
          <a:bodyPr/>
          <a:lstStyle>
            <a:lvl1pPr>
              <a:defRPr>
                <a:solidFill>
                  <a:srgbClr val="50555B"/>
                </a:solidFill>
              </a:defRPr>
            </a:lvl1pPr>
          </a:lstStyle>
          <a:p>
            <a:pPr>
              <a:defRPr/>
            </a:pPr>
            <a:endParaRPr lang="en-GB"/>
          </a:p>
        </p:txBody>
      </p:sp>
      <p:sp>
        <p:nvSpPr>
          <p:cNvPr id="9" name="Slide Number Placeholder 5">
            <a:extLst>
              <a:ext uri="{FF2B5EF4-FFF2-40B4-BE49-F238E27FC236}">
                <a16:creationId xmlns:a16="http://schemas.microsoft.com/office/drawing/2014/main" id="{D9D69A57-C8DC-4D8A-BCD2-2AE4CC0C0F39}"/>
              </a:ext>
            </a:extLst>
          </p:cNvPr>
          <p:cNvSpPr>
            <a:spLocks noGrp="1"/>
          </p:cNvSpPr>
          <p:nvPr>
            <p:ph type="sldNum" sz="quarter" idx="12"/>
          </p:nvPr>
        </p:nvSpPr>
        <p:spPr/>
        <p:txBody>
          <a:bodyPr/>
          <a:lstStyle>
            <a:lvl1pPr>
              <a:defRPr>
                <a:solidFill>
                  <a:srgbClr val="50555B"/>
                </a:solidFill>
              </a:defRPr>
            </a:lvl1pPr>
          </a:lstStyle>
          <a:p>
            <a:fld id="{BB7CC736-F1E8-4422-9DEF-F8C5D1C03BC3}" type="slidenum">
              <a:rPr lang="en-GB" altLang="en-US"/>
              <a:pPr/>
              <a:t>‹#›</a:t>
            </a:fld>
            <a:endParaRPr lang="en-GB" altLang="en-US"/>
          </a:p>
        </p:txBody>
      </p:sp>
    </p:spTree>
    <p:extLst>
      <p:ext uri="{BB962C8B-B14F-4D97-AF65-F5344CB8AC3E}">
        <p14:creationId xmlns:p14="http://schemas.microsoft.com/office/powerpoint/2010/main" val="27363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0C9C7-690A-4D76-8CB7-AFD3A34C3D5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3" descr="F&amp;BF_Sec logo_Set 2.1.png">
            <a:extLst>
              <a:ext uri="{FF2B5EF4-FFF2-40B4-BE49-F238E27FC236}">
                <a16:creationId xmlns:a16="http://schemas.microsoft.com/office/drawing/2014/main" id="{BCE27A84-43E3-4BB6-8CA4-3237B9A7E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CE48448-A261-4546-9F2A-FE42D0523946}"/>
              </a:ext>
            </a:extLst>
          </p:cNvPr>
          <p:cNvCxnSpPr/>
          <p:nvPr userDrawn="1"/>
        </p:nvCxnSpPr>
        <p:spPr>
          <a:xfrm>
            <a:off x="5875340" y="3802063"/>
            <a:ext cx="528478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15" descr="Page background9.png">
            <a:extLst>
              <a:ext uri="{FF2B5EF4-FFF2-40B4-BE49-F238E27FC236}">
                <a16:creationId xmlns:a16="http://schemas.microsoft.com/office/drawing/2014/main" id="{A92C489F-AD8E-4581-96C6-DD8E34B2CA50}"/>
              </a:ext>
            </a:extLst>
          </p:cNvPr>
          <p:cNvPicPr>
            <a:picLocks noChangeAspect="1"/>
          </p:cNvPicPr>
          <p:nvPr userDrawn="1"/>
        </p:nvPicPr>
        <p:blipFill>
          <a:blip r:embed="rId3">
            <a:extLst>
              <a:ext uri="{28A0092B-C50C-407E-A947-70E740481C1C}">
                <a14:useLocalDpi xmlns:a14="http://schemas.microsoft.com/office/drawing/2010/main" val="0"/>
              </a:ext>
            </a:extLst>
          </a:blip>
          <a:srcRect r="54710" b="18147"/>
          <a:stretch>
            <a:fillRect/>
          </a:stretch>
        </p:blipFill>
        <p:spPr bwMode="auto">
          <a:xfrm>
            <a:off x="1" y="0"/>
            <a:ext cx="5519739"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9300" y="1262223"/>
            <a:ext cx="5386381" cy="2528577"/>
          </a:xfrm>
        </p:spPr>
        <p:txBody>
          <a:bodyPr/>
          <a:lstStyle>
            <a:lvl1pPr algn="l">
              <a:lnSpc>
                <a:spcPct val="85000"/>
              </a:lnSpc>
              <a:defRPr sz="54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5769299" y="3898287"/>
            <a:ext cx="5404640" cy="1143000"/>
          </a:xfrm>
        </p:spPr>
        <p:txBody>
          <a:bodyPr lIns="91440" rIns="91440">
            <a:normAutofit/>
          </a:bodyPr>
          <a:lstStyle>
            <a:lvl1pPr marL="0" indent="0" algn="l">
              <a:buNone/>
              <a:defRPr sz="16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8" name="Date Placeholder 3">
            <a:extLst>
              <a:ext uri="{FF2B5EF4-FFF2-40B4-BE49-F238E27FC236}">
                <a16:creationId xmlns:a16="http://schemas.microsoft.com/office/drawing/2014/main" id="{A416D1D0-709A-4E28-882F-685119317508}"/>
              </a:ext>
            </a:extLst>
          </p:cNvPr>
          <p:cNvSpPr>
            <a:spLocks noGrp="1"/>
          </p:cNvSpPr>
          <p:nvPr>
            <p:ph type="dt" sz="half" idx="10"/>
          </p:nvPr>
        </p:nvSpPr>
        <p:spPr/>
        <p:txBody>
          <a:bodyPr/>
          <a:lstStyle>
            <a:lvl1pPr>
              <a:defRPr>
                <a:solidFill>
                  <a:srgbClr val="93E4F1"/>
                </a:solidFill>
              </a:defRPr>
            </a:lvl1pPr>
          </a:lstStyle>
          <a:p>
            <a:fld id="{D576D94D-10B4-4127-A4B5-A4B8DE3B3C50}" type="datetimeFigureOut">
              <a:rPr lang="en-GB" altLang="en-US"/>
              <a:pPr/>
              <a:t>02/08/2020</a:t>
            </a:fld>
            <a:endParaRPr lang="en-GB" altLang="en-US"/>
          </a:p>
        </p:txBody>
      </p:sp>
      <p:sp>
        <p:nvSpPr>
          <p:cNvPr id="9" name="Footer Placeholder 4">
            <a:extLst>
              <a:ext uri="{FF2B5EF4-FFF2-40B4-BE49-F238E27FC236}">
                <a16:creationId xmlns:a16="http://schemas.microsoft.com/office/drawing/2014/main" id="{65B42840-86CA-44A5-915E-777CD128359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10" name="Slide Number Placeholder 5">
            <a:extLst>
              <a:ext uri="{FF2B5EF4-FFF2-40B4-BE49-F238E27FC236}">
                <a16:creationId xmlns:a16="http://schemas.microsoft.com/office/drawing/2014/main" id="{CBFCFACA-6390-440D-A5C4-FB39F8E66FBE}"/>
              </a:ext>
            </a:extLst>
          </p:cNvPr>
          <p:cNvSpPr>
            <a:spLocks noGrp="1"/>
          </p:cNvSpPr>
          <p:nvPr>
            <p:ph type="sldNum" sz="quarter" idx="12"/>
          </p:nvPr>
        </p:nvSpPr>
        <p:spPr/>
        <p:txBody>
          <a:bodyPr/>
          <a:lstStyle>
            <a:lvl1pPr>
              <a:defRPr>
                <a:solidFill>
                  <a:srgbClr val="93E4F1"/>
                </a:solidFill>
              </a:defRPr>
            </a:lvl1pPr>
          </a:lstStyle>
          <a:p>
            <a:fld id="{1C94E93F-474C-450D-BC48-EF1F10851B51}" type="slidenum">
              <a:rPr lang="en-GB" altLang="en-US"/>
              <a:pPr/>
              <a:t>‹#›</a:t>
            </a:fld>
            <a:endParaRPr lang="en-GB" altLang="en-US"/>
          </a:p>
        </p:txBody>
      </p:sp>
    </p:spTree>
    <p:extLst>
      <p:ext uri="{BB962C8B-B14F-4D97-AF65-F5344CB8AC3E}">
        <p14:creationId xmlns:p14="http://schemas.microsoft.com/office/powerpoint/2010/main" val="418126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44162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227"/>
          <a:stretch/>
        </p:blipFill>
        <p:spPr bwMode="auto">
          <a:xfrm>
            <a:off x="1371603" y="9270"/>
            <a:ext cx="108203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37779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12" descr="Page background2.jpg">
            <a:extLst>
              <a:ext uri="{FF2B5EF4-FFF2-40B4-BE49-F238E27FC236}">
                <a16:creationId xmlns:a16="http://schemas.microsoft.com/office/drawing/2014/main" id="{B2196DB7-32A7-4251-9757-BF7D295233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EC5785E2-3B86-48CB-93F8-948EB3EEEA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77766" y="1246737"/>
            <a:ext cx="4584463" cy="2927111"/>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D52AD92C-D439-4D5A-9ED4-B46D9F4011D8}"/>
              </a:ext>
            </a:extLst>
          </p:cNvPr>
          <p:cNvSpPr>
            <a:spLocks noGrp="1"/>
          </p:cNvSpPr>
          <p:nvPr>
            <p:ph type="dt" sz="half" idx="10"/>
          </p:nvPr>
        </p:nvSpPr>
        <p:spPr/>
        <p:txBody>
          <a:bodyPr/>
          <a:lstStyle>
            <a:lvl1pPr>
              <a:defRPr>
                <a:solidFill>
                  <a:srgbClr val="80868F"/>
                </a:solidFill>
              </a:defRPr>
            </a:lvl1pPr>
          </a:lstStyle>
          <a:p>
            <a:fld id="{02B4A9A5-E4BB-40B1-A7D9-01074BA742DD}"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960AB70C-6E37-44DE-8DAC-10AD2A869F22}"/>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94504F75-0462-4299-871C-E31B77E1AE74}"/>
              </a:ext>
            </a:extLst>
          </p:cNvPr>
          <p:cNvSpPr>
            <a:spLocks noGrp="1"/>
          </p:cNvSpPr>
          <p:nvPr>
            <p:ph type="sldNum" sz="quarter" idx="12"/>
          </p:nvPr>
        </p:nvSpPr>
        <p:spPr/>
        <p:txBody>
          <a:bodyPr/>
          <a:lstStyle>
            <a:lvl1pPr>
              <a:defRPr>
                <a:solidFill>
                  <a:srgbClr val="80868F"/>
                </a:solidFill>
              </a:defRPr>
            </a:lvl1pPr>
          </a:lstStyle>
          <a:p>
            <a:fld id="{F99A742C-6D38-4E6B-8151-DA36F680735F}" type="slidenum">
              <a:rPr lang="en-GB" altLang="en-US"/>
              <a:pPr/>
              <a:t>‹#›</a:t>
            </a:fld>
            <a:endParaRPr lang="en-GB" altLang="en-US"/>
          </a:p>
        </p:txBody>
      </p:sp>
    </p:spTree>
    <p:extLst>
      <p:ext uri="{BB962C8B-B14F-4D97-AF65-F5344CB8AC3E}">
        <p14:creationId xmlns:p14="http://schemas.microsoft.com/office/powerpoint/2010/main" val="34372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12" descr="Page background4.jpg">
            <a:extLst>
              <a:ext uri="{FF2B5EF4-FFF2-40B4-BE49-F238E27FC236}">
                <a16:creationId xmlns:a16="http://schemas.microsoft.com/office/drawing/2014/main" id="{29BF071B-7B08-45E0-8060-A8232A438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4471D279-DB81-423E-8AF5-5472476CA3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76371" y="1579716"/>
            <a:ext cx="4599952" cy="2927111"/>
          </a:xfrm>
        </p:spPr>
        <p:txBody>
          <a:bodyPr anchor="ctr"/>
          <a:lstStyle>
            <a:lvl1pPr algn="l">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29A7A518-C453-403A-BE8E-0770CE92B959}"/>
              </a:ext>
            </a:extLst>
          </p:cNvPr>
          <p:cNvSpPr>
            <a:spLocks noGrp="1"/>
          </p:cNvSpPr>
          <p:nvPr>
            <p:ph type="dt" sz="half" idx="10"/>
          </p:nvPr>
        </p:nvSpPr>
        <p:spPr/>
        <p:txBody>
          <a:bodyPr/>
          <a:lstStyle>
            <a:lvl1pPr>
              <a:defRPr>
                <a:solidFill>
                  <a:srgbClr val="5DD6EA"/>
                </a:solidFill>
              </a:defRPr>
            </a:lvl1pPr>
          </a:lstStyle>
          <a:p>
            <a:fld id="{1D57C8DA-0CCA-448C-848C-ADE81CC3D83A}"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A5CFE1F1-6434-4646-AE39-690F9D10FDD7}"/>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BB7DD049-5285-4909-81DD-1723AD2BDB3A}"/>
              </a:ext>
            </a:extLst>
          </p:cNvPr>
          <p:cNvSpPr>
            <a:spLocks noGrp="1"/>
          </p:cNvSpPr>
          <p:nvPr>
            <p:ph type="sldNum" sz="quarter" idx="12"/>
          </p:nvPr>
        </p:nvSpPr>
        <p:spPr/>
        <p:txBody>
          <a:bodyPr/>
          <a:lstStyle>
            <a:lvl1pPr>
              <a:defRPr>
                <a:solidFill>
                  <a:srgbClr val="5DD6EA"/>
                </a:solidFill>
              </a:defRPr>
            </a:lvl1pPr>
          </a:lstStyle>
          <a:p>
            <a:fld id="{B09A7BFD-80D3-4A03-A541-5CD13044E194}" type="slidenum">
              <a:rPr lang="en-GB" altLang="en-US"/>
              <a:pPr/>
              <a:t>‹#›</a:t>
            </a:fld>
            <a:endParaRPr lang="en-GB" altLang="en-US"/>
          </a:p>
        </p:txBody>
      </p:sp>
    </p:spTree>
    <p:extLst>
      <p:ext uri="{BB962C8B-B14F-4D97-AF65-F5344CB8AC3E}">
        <p14:creationId xmlns:p14="http://schemas.microsoft.com/office/powerpoint/2010/main" val="15873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3" name="Picture 12" descr="Page background6.jpg">
            <a:extLst>
              <a:ext uri="{FF2B5EF4-FFF2-40B4-BE49-F238E27FC236}">
                <a16:creationId xmlns:a16="http://schemas.microsoft.com/office/drawing/2014/main" id="{D4A2258C-B6F8-4E77-B042-399DBC3A5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D9350C27-CBA7-41C2-8AA4-8A9899D587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239046" y="1312300"/>
            <a:ext cx="6195220" cy="2640596"/>
          </a:xfrm>
        </p:spPr>
        <p:txBody>
          <a:bodyPr anchor="ctr"/>
          <a:lstStyle>
            <a:lvl1pPr algn="ctr">
              <a:lnSpc>
                <a:spcPct val="85000"/>
              </a:lnSpc>
              <a:defRPr sz="32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658FBE84-51B9-4CF2-B063-ED65276A3CFF}"/>
              </a:ext>
            </a:extLst>
          </p:cNvPr>
          <p:cNvSpPr>
            <a:spLocks noGrp="1"/>
          </p:cNvSpPr>
          <p:nvPr>
            <p:ph type="dt" sz="half" idx="10"/>
          </p:nvPr>
        </p:nvSpPr>
        <p:spPr/>
        <p:txBody>
          <a:bodyPr/>
          <a:lstStyle>
            <a:lvl1pPr>
              <a:defRPr>
                <a:solidFill>
                  <a:srgbClr val="5DD6EA"/>
                </a:solidFill>
              </a:defRPr>
            </a:lvl1pPr>
          </a:lstStyle>
          <a:p>
            <a:fld id="{C7DD4403-7999-4BCC-B96B-38BC5F335B1C}"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F52DA5A0-0792-48D8-9D8D-E6C52A309C03}"/>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6702050-7B32-4C3D-8570-5F3140DB738C}"/>
              </a:ext>
            </a:extLst>
          </p:cNvPr>
          <p:cNvSpPr>
            <a:spLocks noGrp="1"/>
          </p:cNvSpPr>
          <p:nvPr>
            <p:ph type="sldNum" sz="quarter" idx="12"/>
          </p:nvPr>
        </p:nvSpPr>
        <p:spPr/>
        <p:txBody>
          <a:bodyPr/>
          <a:lstStyle>
            <a:lvl1pPr>
              <a:defRPr>
                <a:solidFill>
                  <a:srgbClr val="5DD6EA"/>
                </a:solidFill>
              </a:defRPr>
            </a:lvl1pPr>
          </a:lstStyle>
          <a:p>
            <a:fld id="{C2CEBCFD-EABF-4481-A47D-56EE89714F7F}" type="slidenum">
              <a:rPr lang="en-GB" altLang="en-US"/>
              <a:pPr/>
              <a:t>‹#›</a:t>
            </a:fld>
            <a:endParaRPr lang="en-GB" altLang="en-US"/>
          </a:p>
        </p:txBody>
      </p:sp>
    </p:spTree>
    <p:extLst>
      <p:ext uri="{BB962C8B-B14F-4D97-AF65-F5344CB8AC3E}">
        <p14:creationId xmlns:p14="http://schemas.microsoft.com/office/powerpoint/2010/main" val="41780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12" descr="Page background3.jpg">
            <a:extLst>
              <a:ext uri="{FF2B5EF4-FFF2-40B4-BE49-F238E27FC236}">
                <a16:creationId xmlns:a16="http://schemas.microsoft.com/office/drawing/2014/main" id="{B713E85E-778E-4EF9-BF14-30A01AE24E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5.png">
            <a:extLst>
              <a:ext uri="{FF2B5EF4-FFF2-40B4-BE49-F238E27FC236}">
                <a16:creationId xmlns:a16="http://schemas.microsoft.com/office/drawing/2014/main" id="{DDEA752E-880E-43BF-A04C-BC27E75507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26893" y="2106284"/>
            <a:ext cx="4024907" cy="2905985"/>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56930B1C-F296-45E3-8BA9-6EA971CE6AB7}"/>
              </a:ext>
            </a:extLst>
          </p:cNvPr>
          <p:cNvSpPr>
            <a:spLocks noGrp="1"/>
          </p:cNvSpPr>
          <p:nvPr>
            <p:ph type="dt" sz="half" idx="10"/>
          </p:nvPr>
        </p:nvSpPr>
        <p:spPr/>
        <p:txBody>
          <a:bodyPr/>
          <a:lstStyle>
            <a:lvl1pPr>
              <a:defRPr>
                <a:solidFill>
                  <a:srgbClr val="FFD494"/>
                </a:solidFill>
              </a:defRPr>
            </a:lvl1pPr>
          </a:lstStyle>
          <a:p>
            <a:fld id="{E823461B-40A1-4263-8FB4-7477544802E4}" type="datetimeFigureOut">
              <a:rPr lang="en-GB" altLang="en-US"/>
              <a:pPr/>
              <a:t>02/08/2020</a:t>
            </a:fld>
            <a:endParaRPr lang="en-GB" altLang="en-US"/>
          </a:p>
        </p:txBody>
      </p:sp>
      <p:sp>
        <p:nvSpPr>
          <p:cNvPr id="6" name="Footer Placeholder 4">
            <a:extLst>
              <a:ext uri="{FF2B5EF4-FFF2-40B4-BE49-F238E27FC236}">
                <a16:creationId xmlns:a16="http://schemas.microsoft.com/office/drawing/2014/main" id="{D7A83F93-2865-4D10-A0DD-29ECC69C65E9}"/>
              </a:ext>
            </a:extLst>
          </p:cNvPr>
          <p:cNvSpPr>
            <a:spLocks noGrp="1"/>
          </p:cNvSpPr>
          <p:nvPr>
            <p:ph type="ftr" sz="quarter" idx="11"/>
          </p:nvPr>
        </p:nvSpPr>
        <p:spPr/>
        <p:txBody>
          <a:bodyPr/>
          <a:lstStyle>
            <a:lvl1pPr>
              <a:defRPr>
                <a:solidFill>
                  <a:schemeClr val="accent1">
                    <a:lumMod val="40000"/>
                    <a:lumOff val="6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2B42C5E-77F0-4765-8A27-5FFDB99C84FA}"/>
              </a:ext>
            </a:extLst>
          </p:cNvPr>
          <p:cNvSpPr>
            <a:spLocks noGrp="1"/>
          </p:cNvSpPr>
          <p:nvPr>
            <p:ph type="sldNum" sz="quarter" idx="12"/>
          </p:nvPr>
        </p:nvSpPr>
        <p:spPr/>
        <p:txBody>
          <a:bodyPr/>
          <a:lstStyle>
            <a:lvl1pPr>
              <a:defRPr>
                <a:solidFill>
                  <a:srgbClr val="FFD494"/>
                </a:solidFill>
              </a:defRPr>
            </a:lvl1pPr>
          </a:lstStyle>
          <a:p>
            <a:fld id="{2DA92B78-1EFF-4740-9CB3-9D43E19DDB1B}" type="slidenum">
              <a:rPr lang="en-GB" altLang="en-US"/>
              <a:pPr/>
              <a:t>‹#›</a:t>
            </a:fld>
            <a:endParaRPr lang="en-GB" altLang="en-US"/>
          </a:p>
        </p:txBody>
      </p:sp>
    </p:spTree>
    <p:extLst>
      <p:ext uri="{BB962C8B-B14F-4D97-AF65-F5344CB8AC3E}">
        <p14:creationId xmlns:p14="http://schemas.microsoft.com/office/powerpoint/2010/main" val="313705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CE2D1-479C-4CC0-92F8-73532C71EA96}"/>
              </a:ext>
            </a:extLst>
          </p:cNvPr>
          <p:cNvSpPr>
            <a:spLocks noGrp="1"/>
          </p:cNvSpPr>
          <p:nvPr>
            <p:ph type="title"/>
          </p:nvPr>
        </p:nvSpPr>
        <p:spPr>
          <a:xfrm>
            <a:off x="1096963" y="287341"/>
            <a:ext cx="10058400" cy="1449387"/>
          </a:xfrm>
          <a:prstGeom prst="rect">
            <a:avLst/>
          </a:prstGeom>
        </p:spPr>
        <p:txBody>
          <a:bodyPr vert="horz" lIns="91440" tIns="45720" rIns="91440" bIns="45720" rtlCol="0" anchor="b">
            <a:normAutofit/>
          </a:bodyPr>
          <a:lstStyle/>
          <a:p>
            <a:r>
              <a:rPr lang="en-GB"/>
              <a:t>Click to edit Master title style</a:t>
            </a:r>
            <a:endParaRPr lang="en-US"/>
          </a:p>
        </p:txBody>
      </p:sp>
      <p:sp>
        <p:nvSpPr>
          <p:cNvPr id="1027" name="Text Placeholder 2">
            <a:extLst>
              <a:ext uri="{FF2B5EF4-FFF2-40B4-BE49-F238E27FC236}">
                <a16:creationId xmlns:a16="http://schemas.microsoft.com/office/drawing/2014/main" id="{DFB2F0AE-1AE6-491F-9F5A-9DDA90CB0AE5}"/>
              </a:ext>
            </a:extLst>
          </p:cNvPr>
          <p:cNvSpPr>
            <a:spLocks noGrp="1"/>
          </p:cNvSpPr>
          <p:nvPr>
            <p:ph type="body" idx="1"/>
          </p:nvPr>
        </p:nvSpPr>
        <p:spPr bwMode="auto">
          <a:xfrm>
            <a:off x="109696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cxnSp>
        <p:nvCxnSpPr>
          <p:cNvPr id="10" name="Straight Connector 9">
            <a:extLst>
              <a:ext uri="{FF2B5EF4-FFF2-40B4-BE49-F238E27FC236}">
                <a16:creationId xmlns:a16="http://schemas.microsoft.com/office/drawing/2014/main" id="{6671C4D1-7701-4748-AF43-06DCE4EE8EDA}"/>
              </a:ext>
            </a:extLst>
          </p:cNvPr>
          <p:cNvCxnSpPr/>
          <p:nvPr/>
        </p:nvCxnSpPr>
        <p:spPr>
          <a:xfrm>
            <a:off x="1193800" y="1738313"/>
            <a:ext cx="9966325"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 name="Date Placeholder 3">
            <a:extLst>
              <a:ext uri="{FF2B5EF4-FFF2-40B4-BE49-F238E27FC236}">
                <a16:creationId xmlns:a16="http://schemas.microsoft.com/office/drawing/2014/main" id="{11BDE331-732C-444A-B123-2D58E444844C}"/>
              </a:ext>
            </a:extLst>
          </p:cNvPr>
          <p:cNvSpPr>
            <a:spLocks noGrp="1"/>
          </p:cNvSpPr>
          <p:nvPr>
            <p:ph type="dt" sz="half" idx="2"/>
          </p:nvPr>
        </p:nvSpPr>
        <p:spPr>
          <a:xfrm>
            <a:off x="1096964" y="6459542"/>
            <a:ext cx="2473325"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latin typeface="Arial" panose="020B0604020202020204" pitchFamily="34" charset="0"/>
                <a:cs typeface="Arial" panose="020B0604020202020204" pitchFamily="34" charset="0"/>
              </a:defRPr>
            </a:lvl1pPr>
          </a:lstStyle>
          <a:p>
            <a:fld id="{53531BDD-85C3-4205-9F82-0F6EB2A8226F}" type="datetimeFigureOut">
              <a:rPr lang="en-GB" altLang="en-US"/>
              <a:pPr/>
              <a:t>02/08/2020</a:t>
            </a:fld>
            <a:endParaRPr lang="en-GB" altLang="en-US"/>
          </a:p>
        </p:txBody>
      </p:sp>
      <p:sp>
        <p:nvSpPr>
          <p:cNvPr id="12" name="Footer Placeholder 4">
            <a:extLst>
              <a:ext uri="{FF2B5EF4-FFF2-40B4-BE49-F238E27FC236}">
                <a16:creationId xmlns:a16="http://schemas.microsoft.com/office/drawing/2014/main" id="{0BADCF33-B6A1-4172-8096-6E9A3380E758}"/>
              </a:ext>
            </a:extLst>
          </p:cNvPr>
          <p:cNvSpPr>
            <a:spLocks noGrp="1"/>
          </p:cNvSpPr>
          <p:nvPr>
            <p:ph type="ftr" sz="quarter" idx="3"/>
          </p:nvPr>
        </p:nvSpPr>
        <p:spPr>
          <a:xfrm>
            <a:off x="3686178" y="6459542"/>
            <a:ext cx="4822825" cy="365125"/>
          </a:xfrm>
          <a:prstGeom prst="rect">
            <a:avLst/>
          </a:prstGeom>
        </p:spPr>
        <p:txBody>
          <a:bodyPr/>
          <a:lstStyle>
            <a:lvl1pPr fontAlgn="auto">
              <a:spcBef>
                <a:spcPts val="0"/>
              </a:spcBef>
              <a:spcAft>
                <a:spcPts val="0"/>
              </a:spcAft>
              <a:defRPr sz="1000">
                <a:solidFill>
                  <a:schemeClr val="tx2"/>
                </a:solidFill>
                <a:latin typeface="Arial"/>
                <a:ea typeface="+mn-ea"/>
                <a:cs typeface="Arial"/>
              </a:defRPr>
            </a:lvl1pPr>
          </a:lstStyle>
          <a:p>
            <a:pPr>
              <a:defRPr/>
            </a:pPr>
            <a:endParaRPr lang="en-GB"/>
          </a:p>
        </p:txBody>
      </p:sp>
      <p:sp>
        <p:nvSpPr>
          <p:cNvPr id="9" name="Slide Number Placeholder 5">
            <a:extLst>
              <a:ext uri="{FF2B5EF4-FFF2-40B4-BE49-F238E27FC236}">
                <a16:creationId xmlns:a16="http://schemas.microsoft.com/office/drawing/2014/main" id="{53DD02F4-33F3-4F41-8CB3-39B18CD9E6BE}"/>
              </a:ext>
            </a:extLst>
          </p:cNvPr>
          <p:cNvSpPr>
            <a:spLocks noGrp="1"/>
          </p:cNvSpPr>
          <p:nvPr>
            <p:ph type="sldNum" sz="quarter" idx="4"/>
          </p:nvPr>
        </p:nvSpPr>
        <p:spPr>
          <a:xfrm>
            <a:off x="8612190" y="6457954"/>
            <a:ext cx="1312863"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fld id="{11AFFCBD-9BE5-4FE3-9DDA-84E0A871D418}" type="slidenum">
              <a:rPr lang="en-GB" altLang="en-US"/>
              <a:pPr/>
              <a:t>‹#›</a:t>
            </a:fld>
            <a:endParaRPr lang="en-GB" altLang="en-US"/>
          </a:p>
        </p:txBody>
      </p:sp>
      <p:pic>
        <p:nvPicPr>
          <p:cNvPr id="1032" name="Picture 3" descr="F&amp;BF_Sec logo_Set 2.1.png">
            <a:extLst>
              <a:ext uri="{FF2B5EF4-FFF2-40B4-BE49-F238E27FC236}">
                <a16:creationId xmlns:a16="http://schemas.microsoft.com/office/drawing/2014/main" id="{FF490F64-8C48-4A0D-AC23-12BD16D9D406}"/>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104" r:id="rId5"/>
    <p:sldLayoutId id="2147484089" r:id="rId6"/>
    <p:sldLayoutId id="2147484090" r:id="rId7"/>
    <p:sldLayoutId id="2147484091" r:id="rId8"/>
    <p:sldLayoutId id="2147484092" r:id="rId9"/>
    <p:sldLayoutId id="2147484102" r:id="rId10"/>
    <p:sldLayoutId id="2147484101" r:id="rId11"/>
    <p:sldLayoutId id="2147484093" r:id="rId12"/>
    <p:sldLayoutId id="2147484100" r:id="rId13"/>
    <p:sldLayoutId id="2147484103" r:id="rId14"/>
    <p:sldLayoutId id="2147484080" r:id="rId15"/>
    <p:sldLayoutId id="2147484081" r:id="rId16"/>
    <p:sldLayoutId id="2147484082" r:id="rId17"/>
    <p:sldLayoutId id="2147484083" r:id="rId18"/>
    <p:sldLayoutId id="2147484094" r:id="rId19"/>
    <p:sldLayoutId id="2147484106" r:id="rId20"/>
    <p:sldLayoutId id="2147484095" r:id="rId21"/>
    <p:sldLayoutId id="2147484105" r:id="rId22"/>
    <p:sldLayoutId id="2147484084" r:id="rId23"/>
    <p:sldLayoutId id="2147484096" r:id="rId24"/>
  </p:sldLayoutIdLst>
  <p:txStyles>
    <p:titleStyle>
      <a:lvl1pPr algn="l" rtl="0" eaLnBrk="0" fontAlgn="base" hangingPunct="0">
        <a:lnSpc>
          <a:spcPct val="85000"/>
        </a:lnSpc>
        <a:spcBef>
          <a:spcPct val="0"/>
        </a:spcBef>
        <a:spcAft>
          <a:spcPct val="0"/>
        </a:spcAft>
        <a:defRPr sz="4800" kern="1200" spc="-51">
          <a:solidFill>
            <a:schemeClr val="tx1"/>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6rBI7UP9-hc" TargetMode="External"/><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5MsIZhIYiJg"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5MsIZhIYiJg"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273132" y="0"/>
            <a:ext cx="10982260" cy="5477163"/>
          </a:xfrm>
        </p:spPr>
        <p:txBody>
          <a:bodyPr anchor="ctr" anchorCtr="0">
            <a:normAutofit/>
          </a:bodyPr>
          <a:lstStyle/>
          <a:p>
            <a:pPr algn="ctr"/>
            <a:br>
              <a:rPr lang="en-GB" sz="9600" dirty="0">
                <a:latin typeface="HelveticaNeueLT Std" panose="020B0604020202020204" pitchFamily="34" charset="0"/>
              </a:rPr>
            </a:br>
            <a:r>
              <a:rPr lang="en-GB" sz="6600" dirty="0">
                <a:solidFill>
                  <a:srgbClr val="002060"/>
                </a:solidFill>
                <a:latin typeface="HelveticaNeueLT Std"/>
                <a:ea typeface="ＭＳ Ｐゴシック"/>
              </a:rPr>
              <a:t>Do environmentalists do more harm than good?</a:t>
            </a:r>
            <a:br>
              <a:rPr lang="en-GB" sz="8800" dirty="0">
                <a:solidFill>
                  <a:srgbClr val="002060"/>
                </a:solidFill>
                <a:latin typeface="HelveticaNeueLT Std"/>
                <a:ea typeface="ＭＳ Ｐゴシック"/>
              </a:rPr>
            </a:br>
            <a:r>
              <a:rPr lang="en-GB" sz="4000" dirty="0">
                <a:solidFill>
                  <a:srgbClr val="002060"/>
                </a:solidFill>
                <a:latin typeface="HelveticaNeueLT Std"/>
                <a:ea typeface="ＭＳ Ｐゴシック"/>
              </a:rPr>
              <a:t>Skill: Respecting and accepting difference</a:t>
            </a:r>
            <a:endParaRPr lang="en-US" sz="5300" dirty="0">
              <a:solidFill>
                <a:srgbClr val="002060"/>
              </a:solidFill>
              <a:latin typeface="HelveticaNeueLT Std Lt" panose="020B0403020202020204" pitchFamily="34" charset="0"/>
            </a:endParaRPr>
          </a:p>
        </p:txBody>
      </p:sp>
      <p:pic>
        <p:nvPicPr>
          <p:cNvPr id="6" name="Picture 6">
            <a:extLst>
              <a:ext uri="{FF2B5EF4-FFF2-40B4-BE49-F238E27FC236}">
                <a16:creationId xmlns:a16="http://schemas.microsoft.com/office/drawing/2014/main" id="{97154DBA-70A3-49F5-A784-C7776E9B8233}"/>
              </a:ext>
            </a:extLst>
          </p:cNvPr>
          <p:cNvPicPr>
            <a:picLocks noChangeAspect="1"/>
          </p:cNvPicPr>
          <p:nvPr/>
        </p:nvPicPr>
        <p:blipFill>
          <a:blip r:embed="rId2"/>
          <a:stretch>
            <a:fillRect/>
          </a:stretch>
        </p:blipFill>
        <p:spPr>
          <a:xfrm>
            <a:off x="138023" y="5304706"/>
            <a:ext cx="2743200" cy="1309421"/>
          </a:xfrm>
          <a:prstGeom prst="rect">
            <a:avLst/>
          </a:prstGeom>
        </p:spPr>
      </p:pic>
      <p:pic>
        <p:nvPicPr>
          <p:cNvPr id="4" name="Picture 13" descr="Page background8.png">
            <a:extLst>
              <a:ext uri="{FF2B5EF4-FFF2-40B4-BE49-F238E27FC236}">
                <a16:creationId xmlns:a16="http://schemas.microsoft.com/office/drawing/2014/main" id="{ABEB431C-C9F1-4353-9043-E842723CE9E3}"/>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7889268" y="-1003783"/>
            <a:ext cx="5009009" cy="2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744E301-3453-41C2-931D-947E1A2F4EFE}"/>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78171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ctrTitle"/>
          </p:nvPr>
        </p:nvSpPr>
        <p:spPr>
          <a:xfrm>
            <a:off x="0" y="0"/>
            <a:ext cx="3640900" cy="810067"/>
          </a:xfrm>
        </p:spPr>
        <p:txBody>
          <a:bodyPr>
            <a:noAutofit/>
          </a:bodyPr>
          <a:lstStyle/>
          <a:p>
            <a:pPr algn="l"/>
            <a:r>
              <a:rPr lang="en-US" sz="2800" dirty="0">
                <a:solidFill>
                  <a:srgbClr val="002060"/>
                </a:solidFill>
                <a:latin typeface="HelveticaNeueLT Std" panose="020B0604020202020204" pitchFamily="34" charset="0"/>
                <a:ea typeface="ＭＳ Ｐゴシック"/>
              </a:rPr>
              <a:t>Reflection</a:t>
            </a:r>
            <a:endParaRPr lang="en-US" sz="2400" dirty="0">
              <a:solidFill>
                <a:srgbClr val="002060"/>
              </a:solidFill>
              <a:latin typeface="HelveticaNeueLT Std" panose="020B0604020202020204" pitchFamily="34" charset="0"/>
            </a:endParaRPr>
          </a:p>
        </p:txBody>
      </p:sp>
      <p:pic>
        <p:nvPicPr>
          <p:cNvPr id="3" name="Picture 3">
            <a:extLst>
              <a:ext uri="{FF2B5EF4-FFF2-40B4-BE49-F238E27FC236}">
                <a16:creationId xmlns:a16="http://schemas.microsoft.com/office/drawing/2014/main" id="{602EEF6D-8DDD-45B0-9371-07DCE0168A3D}"/>
              </a:ext>
            </a:extLst>
          </p:cNvPr>
          <p:cNvPicPr>
            <a:picLocks noChangeAspect="1"/>
          </p:cNvPicPr>
          <p:nvPr/>
        </p:nvPicPr>
        <p:blipFill>
          <a:blip r:embed="rId2"/>
          <a:stretch>
            <a:fillRect/>
          </a:stretch>
        </p:blipFill>
        <p:spPr>
          <a:xfrm>
            <a:off x="6952891" y="4041476"/>
            <a:ext cx="2815086" cy="2815086"/>
          </a:xfrm>
          <a:prstGeom prst="rect">
            <a:avLst/>
          </a:prstGeom>
        </p:spPr>
      </p:pic>
      <p:sp>
        <p:nvSpPr>
          <p:cNvPr id="4" name="Rectangle 3">
            <a:extLst>
              <a:ext uri="{FF2B5EF4-FFF2-40B4-BE49-F238E27FC236}">
                <a16:creationId xmlns:a16="http://schemas.microsoft.com/office/drawing/2014/main" id="{D5D6BDC8-1058-4E4D-AD3F-4BB8C3CD6078}"/>
              </a:ext>
            </a:extLst>
          </p:cNvPr>
          <p:cNvSpPr/>
          <p:nvPr/>
        </p:nvSpPr>
        <p:spPr>
          <a:xfrm>
            <a:off x="1789215" y="2593896"/>
            <a:ext cx="4599710" cy="2677656"/>
          </a:xfrm>
          <a:prstGeom prst="rect">
            <a:avLst/>
          </a:prstGeom>
        </p:spPr>
        <p:txBody>
          <a:bodyPr wrap="square">
            <a:spAutoFit/>
          </a:bodyPr>
          <a:lstStyle/>
          <a:p>
            <a:r>
              <a:rPr lang="en-US" sz="2400" dirty="0">
                <a:solidFill>
                  <a:srgbClr val="002060"/>
                </a:solidFill>
                <a:latin typeface="HelveticaNeueLT Std" panose="020B0604020202020204"/>
              </a:rPr>
              <a:t>• One thing that I thought about differently today</a:t>
            </a:r>
          </a:p>
          <a:p>
            <a:r>
              <a:rPr lang="en-US" sz="2400" dirty="0">
                <a:solidFill>
                  <a:srgbClr val="002060"/>
                </a:solidFill>
                <a:latin typeface="HelveticaNeueLT Std" panose="020B0604020202020204"/>
              </a:rPr>
              <a:t>• One </a:t>
            </a:r>
            <a:r>
              <a:rPr lang="en-US" sz="2400" dirty="0" err="1">
                <a:solidFill>
                  <a:srgbClr val="002060"/>
                </a:solidFill>
                <a:latin typeface="HelveticaNeueLT Std" panose="020B0604020202020204"/>
              </a:rPr>
              <a:t>behaviour</a:t>
            </a:r>
            <a:r>
              <a:rPr lang="en-US" sz="2400" dirty="0">
                <a:solidFill>
                  <a:srgbClr val="002060"/>
                </a:solidFill>
                <a:latin typeface="HelveticaNeueLT Std" panose="020B0604020202020204"/>
              </a:rPr>
              <a:t> I will change going forward</a:t>
            </a:r>
          </a:p>
          <a:p>
            <a:r>
              <a:rPr lang="en-US" sz="2400" dirty="0">
                <a:solidFill>
                  <a:srgbClr val="002060"/>
                </a:solidFill>
                <a:latin typeface="HelveticaNeueLT Std" panose="020B0604020202020204"/>
              </a:rPr>
              <a:t>• One aspect of myself / someone else I have understood better</a:t>
            </a:r>
            <a:endParaRPr lang="en-GB" sz="2400" dirty="0">
              <a:solidFill>
                <a:srgbClr val="002060"/>
              </a:solidFill>
              <a:latin typeface="HelveticaNeueLT Std" panose="020B0604020202020204"/>
            </a:endParaRPr>
          </a:p>
        </p:txBody>
      </p:sp>
    </p:spTree>
    <p:extLst>
      <p:ext uri="{BB962C8B-B14F-4D97-AF65-F5344CB8AC3E}">
        <p14:creationId xmlns:p14="http://schemas.microsoft.com/office/powerpoint/2010/main" val="268140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80BEF8-FF81-428E-BAF9-63C58C972940}"/>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DF6C3A1-1AD4-48F5-B399-13F55BA0DC53}"/>
              </a:ext>
            </a:extLst>
          </p:cNvPr>
          <p:cNvSpPr txBox="1"/>
          <p:nvPr/>
        </p:nvSpPr>
        <p:spPr>
          <a:xfrm>
            <a:off x="132477" y="270971"/>
            <a:ext cx="3679502" cy="1938992"/>
          </a:xfrm>
          <a:prstGeom prst="rect">
            <a:avLst/>
          </a:prstGeom>
          <a:noFill/>
        </p:spPr>
        <p:txBody>
          <a:bodyPr wrap="square" rtlCol="0">
            <a:spAutoFit/>
          </a:bodyPr>
          <a:lstStyle/>
          <a:p>
            <a:r>
              <a:rPr lang="en-US" sz="4000" b="1" dirty="0">
                <a:latin typeface="HelveticaNeueLT Std" panose="020B0604020202020204"/>
              </a:rPr>
              <a:t>Top tips </a:t>
            </a:r>
          </a:p>
          <a:p>
            <a:endParaRPr lang="en-US" sz="4000" b="1" dirty="0">
              <a:latin typeface="HelveticaNeueLT Std" panose="020B0604020202020204"/>
            </a:endParaRPr>
          </a:p>
          <a:p>
            <a:endParaRPr lang="en-US" sz="4000" b="1" dirty="0">
              <a:latin typeface="HelveticaNeueLT Std" panose="020B0604020202020204"/>
            </a:endParaRPr>
          </a:p>
        </p:txBody>
      </p:sp>
      <p:pic>
        <p:nvPicPr>
          <p:cNvPr id="6" name="Picture 13" descr="Page background8.png">
            <a:extLst>
              <a:ext uri="{FF2B5EF4-FFF2-40B4-BE49-F238E27FC236}">
                <a16:creationId xmlns:a16="http://schemas.microsoft.com/office/drawing/2014/main" id="{A7E2BEF8-67C6-4960-8C84-CB40EDB863D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604360" y="-141032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E470560-0C69-49BB-A190-C9ADC2122550}"/>
              </a:ext>
            </a:extLst>
          </p:cNvPr>
          <p:cNvSpPr/>
          <p:nvPr/>
        </p:nvSpPr>
        <p:spPr>
          <a:xfrm>
            <a:off x="4199905" y="799743"/>
            <a:ext cx="7509164" cy="5170646"/>
          </a:xfrm>
          <a:prstGeom prst="rect">
            <a:avLst/>
          </a:prstGeom>
        </p:spPr>
        <p:txBody>
          <a:bodyPr wrap="square">
            <a:spAutoFit/>
          </a:bodyPr>
          <a:lstStyle/>
          <a:p>
            <a:pPr marL="342900" indent="-342900">
              <a:buClr>
                <a:srgbClr val="F39200"/>
              </a:buClr>
              <a:buFont typeface="Arial" panose="020B0604020202020204" pitchFamily="34" charset="0"/>
              <a:buChar char="•"/>
            </a:pPr>
            <a:r>
              <a:rPr lang="en-US" sz="2200" dirty="0">
                <a:solidFill>
                  <a:srgbClr val="002060"/>
                </a:solidFill>
                <a:latin typeface="HelveticaNeueLT Std" panose="020B0604020202020204"/>
              </a:rPr>
              <a:t>Understand which aspect of your identity or life experience is shaping your view on this particular issue</a:t>
            </a:r>
          </a:p>
          <a:p>
            <a:pPr marL="342900" indent="-342900">
              <a:buClr>
                <a:srgbClr val="F39200"/>
              </a:buClr>
              <a:buFont typeface="Arial" panose="020B0604020202020204" pitchFamily="34" charset="0"/>
              <a:buChar char="•"/>
            </a:pPr>
            <a:r>
              <a:rPr lang="en-US" sz="2200" dirty="0">
                <a:solidFill>
                  <a:srgbClr val="002060"/>
                </a:solidFill>
                <a:latin typeface="HelveticaNeueLT Std" panose="020B0604020202020204"/>
              </a:rPr>
              <a:t>Try to understand through research or dialogue what experience is shaping the viewpoint of the person or group that you disagree with• Accept that difference is a fundamental fact of life </a:t>
            </a:r>
          </a:p>
          <a:p>
            <a:pPr marL="342900" indent="-342900">
              <a:buClr>
                <a:srgbClr val="F39200"/>
              </a:buClr>
              <a:buFont typeface="Arial" panose="020B0604020202020204" pitchFamily="34" charset="0"/>
              <a:buChar char="•"/>
            </a:pPr>
            <a:r>
              <a:rPr lang="en-US" sz="2200" dirty="0" err="1">
                <a:solidFill>
                  <a:srgbClr val="002060"/>
                </a:solidFill>
                <a:latin typeface="HelveticaNeueLT Std" panose="020B0604020202020204"/>
              </a:rPr>
              <a:t>Recognise</a:t>
            </a:r>
            <a:r>
              <a:rPr lang="en-US" sz="2200" dirty="0">
                <a:solidFill>
                  <a:srgbClr val="002060"/>
                </a:solidFill>
                <a:latin typeface="HelveticaNeueLT Std" panose="020B0604020202020204"/>
              </a:rPr>
              <a:t> when a conversation is no longer making room for understanding, or when one party is trying to ‘convert’ the other</a:t>
            </a:r>
          </a:p>
          <a:p>
            <a:pPr marL="342900" indent="-342900">
              <a:buClr>
                <a:srgbClr val="F39200"/>
              </a:buClr>
              <a:buFont typeface="Arial" panose="020B0604020202020204" pitchFamily="34" charset="0"/>
              <a:buChar char="•"/>
            </a:pPr>
            <a:r>
              <a:rPr lang="en-US" sz="2200" dirty="0">
                <a:solidFill>
                  <a:srgbClr val="002060"/>
                </a:solidFill>
                <a:latin typeface="HelveticaNeueLT Std" panose="020B0604020202020204"/>
              </a:rPr>
              <a:t>Steer your mindset and the conversation towards what you may be able to learn or share in any case, without needing to ‘agree’ or ‘win’</a:t>
            </a:r>
          </a:p>
          <a:p>
            <a:pPr marL="342900" indent="-342900">
              <a:buClr>
                <a:srgbClr val="F39200"/>
              </a:buClr>
              <a:buFont typeface="Arial" panose="020B0604020202020204" pitchFamily="34" charset="0"/>
              <a:buChar char="•"/>
            </a:pPr>
            <a:r>
              <a:rPr lang="en-US" sz="2200" dirty="0">
                <a:solidFill>
                  <a:srgbClr val="002060"/>
                </a:solidFill>
                <a:latin typeface="HelveticaNeueLT Std" panose="020B0604020202020204"/>
              </a:rPr>
              <a:t>Understand that you can admire or respect something in someone else’s experience without having to negate or erase your own</a:t>
            </a:r>
            <a:endParaRPr lang="en-GB" sz="2200" dirty="0">
              <a:solidFill>
                <a:srgbClr val="002060"/>
              </a:solidFill>
              <a:latin typeface="HelveticaNeueLT Std" panose="020B0604020202020204"/>
            </a:endParaRPr>
          </a:p>
        </p:txBody>
      </p:sp>
      <p:pic>
        <p:nvPicPr>
          <p:cNvPr id="4098" name="Picture 2" descr="woman in gold dress holding sword figurine">
            <a:extLst>
              <a:ext uri="{FF2B5EF4-FFF2-40B4-BE49-F238E27FC236}">
                <a16:creationId xmlns:a16="http://schemas.microsoft.com/office/drawing/2014/main" id="{3A2D9A56-461F-45BD-A6F9-3E34DBBEE6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22" r="14471"/>
          <a:stretch/>
        </p:blipFill>
        <p:spPr bwMode="auto">
          <a:xfrm>
            <a:off x="243513" y="1330547"/>
            <a:ext cx="3441996" cy="525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3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C76D-9BCE-4CDA-AFD7-680EF9D724F2}"/>
              </a:ext>
            </a:extLst>
          </p:cNvPr>
          <p:cNvSpPr>
            <a:spLocks noGrp="1"/>
          </p:cNvSpPr>
          <p:nvPr>
            <p:ph type="ctrTitle"/>
          </p:nvPr>
        </p:nvSpPr>
        <p:spPr>
          <a:xfrm>
            <a:off x="3964793" y="2133004"/>
            <a:ext cx="4024907" cy="2905985"/>
          </a:xfrm>
        </p:spPr>
        <p:txBody>
          <a:bodyPr>
            <a:noAutofit/>
          </a:bodyPr>
          <a:lstStyle/>
          <a:p>
            <a:r>
              <a:rPr lang="en-US" sz="3600" dirty="0">
                <a:solidFill>
                  <a:srgbClr val="002060"/>
                </a:solidFill>
                <a:latin typeface="HelveticaNeueLT Std" panose="020B0604020202020204"/>
                <a:ea typeface="ＭＳ Ｐゴシック"/>
              </a:rPr>
              <a:t>Write a piece engaging with the opinion of a public figure or group </a:t>
            </a:r>
            <a:r>
              <a:rPr lang="en-US" sz="3600">
                <a:solidFill>
                  <a:srgbClr val="002060"/>
                </a:solidFill>
                <a:latin typeface="HelveticaNeueLT Std" panose="020B0604020202020204"/>
                <a:ea typeface="ＭＳ Ｐゴシック"/>
              </a:rPr>
              <a:t>whom you strongly </a:t>
            </a:r>
            <a:r>
              <a:rPr lang="en-US" sz="3600" dirty="0">
                <a:solidFill>
                  <a:srgbClr val="002060"/>
                </a:solidFill>
                <a:latin typeface="HelveticaNeueLT Std" panose="020B0604020202020204"/>
                <a:ea typeface="ＭＳ Ｐゴシック"/>
              </a:rPr>
              <a:t>disagree with</a:t>
            </a:r>
            <a:endParaRPr lang="en-GB" sz="2800" dirty="0">
              <a:solidFill>
                <a:srgbClr val="002060"/>
              </a:solidFill>
              <a:latin typeface="HelveticaNeueLT Std" panose="020B0604020202020204"/>
              <a:ea typeface="ＭＳ Ｐゴシック"/>
            </a:endParaRPr>
          </a:p>
        </p:txBody>
      </p:sp>
      <p:sp>
        <p:nvSpPr>
          <p:cNvPr id="4" name="TextBox 3">
            <a:extLst>
              <a:ext uri="{FF2B5EF4-FFF2-40B4-BE49-F238E27FC236}">
                <a16:creationId xmlns:a16="http://schemas.microsoft.com/office/drawing/2014/main" id="{43072956-DDD9-48FC-BE59-5FA2FA29C673}"/>
              </a:ext>
            </a:extLst>
          </p:cNvPr>
          <p:cNvSpPr txBox="1"/>
          <p:nvPr/>
        </p:nvSpPr>
        <p:spPr>
          <a:xfrm>
            <a:off x="147259" y="126695"/>
            <a:ext cx="40515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2060"/>
                </a:solidFill>
                <a:latin typeface="HelveticaNeueLT Std" panose="020B0604020202020204" pitchFamily="34" charset="0"/>
                <a:ea typeface="ＭＳ Ｐゴシック"/>
              </a:rPr>
              <a:t>Homework</a:t>
            </a:r>
            <a:endParaRPr lang="en-US" sz="2800" dirty="0">
              <a:solidFill>
                <a:schemeClr val="accent1"/>
              </a:solidFill>
              <a:latin typeface="Desyrel"/>
            </a:endParaRPr>
          </a:p>
        </p:txBody>
      </p:sp>
    </p:spTree>
    <p:extLst>
      <p:ext uri="{BB962C8B-B14F-4D97-AF65-F5344CB8AC3E}">
        <p14:creationId xmlns:p14="http://schemas.microsoft.com/office/powerpoint/2010/main" val="194832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4C30-316A-43AC-817F-0C81DC13A352}"/>
              </a:ext>
            </a:extLst>
          </p:cNvPr>
          <p:cNvSpPr>
            <a:spLocks noGrp="1"/>
          </p:cNvSpPr>
          <p:nvPr>
            <p:ph type="title"/>
          </p:nvPr>
        </p:nvSpPr>
        <p:spPr/>
        <p:txBody>
          <a:bodyPr/>
          <a:lstStyle/>
          <a:p>
            <a:r>
              <a:rPr lang="en-US">
                <a:ea typeface="ＭＳ Ｐゴシック"/>
              </a:rPr>
              <a:t>Homework Questions</a:t>
            </a:r>
            <a:endParaRPr lang="en-US"/>
          </a:p>
        </p:txBody>
      </p:sp>
      <p:sp>
        <p:nvSpPr>
          <p:cNvPr id="3" name="Content Placeholder 2">
            <a:extLst>
              <a:ext uri="{FF2B5EF4-FFF2-40B4-BE49-F238E27FC236}">
                <a16:creationId xmlns:a16="http://schemas.microsoft.com/office/drawing/2014/main" id="{2A185CF0-50DB-4068-9EF2-920295DFE376}"/>
              </a:ext>
            </a:extLst>
          </p:cNvPr>
          <p:cNvSpPr>
            <a:spLocks noGrp="1"/>
          </p:cNvSpPr>
          <p:nvPr>
            <p:ph idx="1"/>
          </p:nvPr>
        </p:nvSpPr>
        <p:spPr/>
        <p:txBody>
          <a:bodyPr/>
          <a:lstStyle/>
          <a:p>
            <a:pPr marL="90170" indent="-90170"/>
            <a:r>
              <a:rPr lang="en-US" sz="2400">
                <a:latin typeface="helvetica"/>
                <a:ea typeface="ＭＳ Ｐゴシック"/>
              </a:rPr>
              <a:t>Write 500 words on the following:</a:t>
            </a:r>
            <a:endParaRPr lang="en-US" sz="2400">
              <a:latin typeface="helvetica"/>
            </a:endParaRPr>
          </a:p>
          <a:p>
            <a:pPr marL="90170" indent="-90170"/>
            <a:r>
              <a:rPr lang="en-US" sz="2400">
                <a:solidFill>
                  <a:schemeClr val="accent1"/>
                </a:solidFill>
                <a:latin typeface="helvetica"/>
                <a:ea typeface="ＭＳ Ｐゴシック"/>
              </a:rPr>
              <a:t>1</a:t>
            </a:r>
            <a:r>
              <a:rPr lang="en-US" sz="2400">
                <a:latin typeface="helvetica"/>
                <a:ea typeface="ＭＳ Ｐゴシック"/>
              </a:rPr>
              <a:t> What is the issue and what do we each believe? </a:t>
            </a:r>
            <a:endParaRPr lang="en-US" sz="2400">
              <a:latin typeface="helvetica"/>
            </a:endParaRPr>
          </a:p>
          <a:p>
            <a:pPr marL="90170" indent="-90170"/>
            <a:r>
              <a:rPr lang="en-US" sz="2400">
                <a:solidFill>
                  <a:schemeClr val="accent1"/>
                </a:solidFill>
                <a:latin typeface="helvetica"/>
                <a:ea typeface="ＭＳ Ｐゴシック"/>
              </a:rPr>
              <a:t>2</a:t>
            </a:r>
            <a:r>
              <a:rPr lang="en-US" sz="2400">
                <a:latin typeface="helvetica"/>
                <a:ea typeface="ＭＳ Ｐゴシック"/>
              </a:rPr>
              <a:t> How has my identity or life experience shaped my view on this? How has theirs? </a:t>
            </a:r>
            <a:endParaRPr lang="en-US" sz="2400">
              <a:latin typeface="helvetica"/>
            </a:endParaRPr>
          </a:p>
          <a:p>
            <a:pPr marL="90170" indent="-90170"/>
            <a:r>
              <a:rPr lang="en-US" sz="2400">
                <a:solidFill>
                  <a:schemeClr val="accent1"/>
                </a:solidFill>
                <a:latin typeface="helvetica"/>
                <a:ea typeface="ＭＳ Ｐゴシック"/>
              </a:rPr>
              <a:t>3</a:t>
            </a:r>
            <a:r>
              <a:rPr lang="en-US" sz="2400">
                <a:latin typeface="helvetica"/>
                <a:ea typeface="ＭＳ Ｐゴシック"/>
              </a:rPr>
              <a:t> Are there any truly fundamental differences between our viewpoints? </a:t>
            </a:r>
            <a:endParaRPr lang="en-US" sz="2400">
              <a:latin typeface="helvetica"/>
            </a:endParaRPr>
          </a:p>
          <a:p>
            <a:pPr marL="90170" indent="-90170"/>
            <a:r>
              <a:rPr lang="en-US" sz="2400">
                <a:solidFill>
                  <a:schemeClr val="accent1"/>
                </a:solidFill>
                <a:latin typeface="helvetica"/>
                <a:ea typeface="ＭＳ Ｐゴシック"/>
              </a:rPr>
              <a:t>4</a:t>
            </a:r>
            <a:r>
              <a:rPr lang="en-US" sz="2400">
                <a:latin typeface="helvetica"/>
                <a:ea typeface="ＭＳ Ｐゴシック"/>
              </a:rPr>
              <a:t> Is there anything I can admire about or learn from their perspective? </a:t>
            </a:r>
            <a:endParaRPr lang="en-US" sz="2400">
              <a:latin typeface="helvetica"/>
            </a:endParaRPr>
          </a:p>
          <a:p>
            <a:pPr marL="90170" indent="-90170"/>
            <a:r>
              <a:rPr lang="en-US" sz="2400">
                <a:solidFill>
                  <a:schemeClr val="accent1"/>
                </a:solidFill>
                <a:latin typeface="helvetica"/>
                <a:ea typeface="ＭＳ Ｐゴシック"/>
              </a:rPr>
              <a:t>5 </a:t>
            </a:r>
            <a:r>
              <a:rPr lang="en-US" sz="2400">
                <a:latin typeface="helvetica"/>
                <a:ea typeface="ＭＳ Ｐゴシック"/>
              </a:rPr>
              <a:t>Does engaging with their argument point to any weakness in my own argument?</a:t>
            </a:r>
            <a:endParaRPr lang="en-US" sz="2400">
              <a:latin typeface="helvetica"/>
            </a:endParaRPr>
          </a:p>
        </p:txBody>
      </p:sp>
    </p:spTree>
    <p:extLst>
      <p:ext uri="{BB962C8B-B14F-4D97-AF65-F5344CB8AC3E}">
        <p14:creationId xmlns:p14="http://schemas.microsoft.com/office/powerpoint/2010/main" val="189751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9760-C115-4AC5-83B8-553387213E66}"/>
              </a:ext>
            </a:extLst>
          </p:cNvPr>
          <p:cNvSpPr>
            <a:spLocks noGrp="1"/>
          </p:cNvSpPr>
          <p:nvPr>
            <p:ph type="title"/>
          </p:nvPr>
        </p:nvSpPr>
        <p:spPr>
          <a:xfrm>
            <a:off x="1097280" y="286607"/>
            <a:ext cx="10575984" cy="1422003"/>
          </a:xfrm>
        </p:spPr>
        <p:txBody>
          <a:bodyPr/>
          <a:lstStyle/>
          <a:p>
            <a:r>
              <a:rPr lang="en-GB" dirty="0">
                <a:solidFill>
                  <a:schemeClr val="accent1"/>
                </a:solidFill>
                <a:latin typeface="Helvetica"/>
                <a:ea typeface="ＭＳ Ｐゴシック"/>
                <a:cs typeface="Helvetica"/>
              </a:rPr>
              <a:t>Next Lesson:</a:t>
            </a:r>
            <a:endParaRPr lang="en-GB" dirty="0">
              <a:solidFill>
                <a:schemeClr val="accent1"/>
              </a:solidFill>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E784ABFD-BD06-A044-9361-E360C881198F}"/>
              </a:ext>
            </a:extLst>
          </p:cNvPr>
          <p:cNvSpPr/>
          <p:nvPr/>
        </p:nvSpPr>
        <p:spPr>
          <a:xfrm>
            <a:off x="1560417" y="3105834"/>
            <a:ext cx="8682884" cy="1692771"/>
          </a:xfrm>
          <a:prstGeom prst="rect">
            <a:avLst/>
          </a:prstGeom>
        </p:spPr>
        <p:txBody>
          <a:bodyPr wrap="square">
            <a:spAutoFit/>
          </a:bodyPr>
          <a:lstStyle/>
          <a:p>
            <a:pPr algn="ctr"/>
            <a:r>
              <a:rPr lang="en-US" sz="4800" dirty="0">
                <a:solidFill>
                  <a:srgbClr val="002060"/>
                </a:solidFill>
                <a:latin typeface="HelveticaNeueLT Std" panose="020B0604020202020204"/>
              </a:rPr>
              <a:t>Crime and rehabilitation</a:t>
            </a:r>
          </a:p>
          <a:p>
            <a:pPr algn="ctr"/>
            <a:r>
              <a:rPr lang="en-US" sz="2800" dirty="0">
                <a:solidFill>
                  <a:srgbClr val="002060"/>
                </a:solidFill>
                <a:latin typeface="HelveticaNeueLT Std" panose="020B0604020202020204"/>
              </a:rPr>
              <a:t>What happens when we oversimplify issues and our responses to them</a:t>
            </a:r>
            <a:endParaRPr lang="en-US" sz="2800" b="1" dirty="0">
              <a:solidFill>
                <a:srgbClr val="002060"/>
              </a:solidFill>
              <a:latin typeface="HelveticaNeueLT Std" panose="020B0604020202020204"/>
            </a:endParaRPr>
          </a:p>
        </p:txBody>
      </p:sp>
    </p:spTree>
    <p:extLst>
      <p:ext uri="{BB962C8B-B14F-4D97-AF65-F5344CB8AC3E}">
        <p14:creationId xmlns:p14="http://schemas.microsoft.com/office/powerpoint/2010/main" val="76562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924502" y="5903248"/>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0087816-C0A1-4ED9-9056-76FD007317B5}"/>
              </a:ext>
            </a:extLst>
          </p:cNvPr>
          <p:cNvSpPr txBox="1"/>
          <p:nvPr/>
        </p:nvSpPr>
        <p:spPr>
          <a:xfrm>
            <a:off x="826705" y="1849818"/>
            <a:ext cx="10237965" cy="4555093"/>
          </a:xfrm>
          <a:prstGeom prst="rect">
            <a:avLst/>
          </a:prstGeom>
          <a:noFill/>
        </p:spPr>
        <p:txBody>
          <a:bodyPr wrap="square" rtlCol="0" anchor="t">
            <a:spAutoFit/>
          </a:bodyPr>
          <a:lstStyle/>
          <a:p>
            <a:r>
              <a:rPr lang="en-US" b="1" dirty="0">
                <a:solidFill>
                  <a:srgbClr val="002060"/>
                </a:solidFill>
                <a:latin typeface="HelveticaNeueLT Std" panose="020B0604020202020204"/>
              </a:rPr>
              <a:t>Skill:</a:t>
            </a:r>
            <a:r>
              <a:rPr lang="en-US" dirty="0">
                <a:solidFill>
                  <a:srgbClr val="002060"/>
                </a:solidFill>
                <a:latin typeface="HelveticaNeueLT Std" panose="020B0604020202020204"/>
              </a:rPr>
              <a:t> </a:t>
            </a:r>
            <a:r>
              <a:rPr lang="en-US" sz="2000" dirty="0"/>
              <a:t>Acceptance, including difference.  To truly </a:t>
            </a:r>
            <a:r>
              <a:rPr lang="en-US" sz="2000" dirty="0" err="1"/>
              <a:t>internalise</a:t>
            </a:r>
            <a:r>
              <a:rPr lang="en-US" sz="2000" dirty="0"/>
              <a:t> the mantra ‘It’s ok to disagree’ and move towards being open to learning something from people we can’t necessarily agree with </a:t>
            </a:r>
          </a:p>
          <a:p>
            <a:endParaRPr lang="en-US" dirty="0">
              <a:solidFill>
                <a:srgbClr val="002060"/>
              </a:solidFill>
              <a:latin typeface="HelveticaNeueLT Std" panose="020B0604020202020204"/>
            </a:endParaRPr>
          </a:p>
          <a:p>
            <a:pPr marL="342900" indent="-342900">
              <a:buClr>
                <a:srgbClr val="F39200"/>
              </a:buClr>
              <a:buFont typeface="Arial" panose="020B0604020202020204" pitchFamily="34" charset="0"/>
              <a:buChar char="•"/>
            </a:pPr>
            <a:r>
              <a:rPr lang="en-US" sz="2400" dirty="0">
                <a:solidFill>
                  <a:srgbClr val="002060"/>
                </a:solidFill>
                <a:latin typeface="HelveticaNeueLT Std" panose="020B0604020202020204"/>
              </a:rPr>
              <a:t>To be able to understand how our own identities, backgrounds and experiences shape our views</a:t>
            </a:r>
          </a:p>
          <a:p>
            <a:pPr marL="342900" indent="-342900">
              <a:buClr>
                <a:srgbClr val="F39200"/>
              </a:buClr>
              <a:buFont typeface="Arial" panose="020B0604020202020204" pitchFamily="34" charset="0"/>
              <a:buChar char="•"/>
            </a:pPr>
            <a:endParaRPr lang="en-US" sz="2400" dirty="0">
              <a:solidFill>
                <a:srgbClr val="002060"/>
              </a:solidFill>
              <a:latin typeface="HelveticaNeueLT Std" panose="020B0604020202020204"/>
            </a:endParaRPr>
          </a:p>
          <a:p>
            <a:pPr marL="342900" indent="-342900">
              <a:buClr>
                <a:srgbClr val="F39200"/>
              </a:buClr>
              <a:buFont typeface="Arial" panose="020B0604020202020204" pitchFamily="34" charset="0"/>
              <a:buChar char="•"/>
            </a:pPr>
            <a:r>
              <a:rPr lang="en-US" sz="2400" dirty="0">
                <a:solidFill>
                  <a:srgbClr val="002060"/>
                </a:solidFill>
                <a:latin typeface="HelveticaNeueLT Std" panose="020B0604020202020204"/>
              </a:rPr>
              <a:t>To practice the skill of accepting and moving past difference </a:t>
            </a:r>
          </a:p>
          <a:p>
            <a:pPr marL="342900" indent="-342900">
              <a:buClr>
                <a:srgbClr val="F39200"/>
              </a:buClr>
              <a:buFont typeface="Arial" panose="020B0604020202020204" pitchFamily="34" charset="0"/>
              <a:buChar char="•"/>
            </a:pPr>
            <a:endParaRPr lang="en-US" sz="2400" dirty="0">
              <a:solidFill>
                <a:srgbClr val="002060"/>
              </a:solidFill>
              <a:latin typeface="HelveticaNeueLT Std" panose="020B0604020202020204"/>
            </a:endParaRPr>
          </a:p>
          <a:p>
            <a:pPr marL="342900" indent="-342900">
              <a:buClr>
                <a:srgbClr val="F39200"/>
              </a:buClr>
              <a:buFont typeface="Arial" panose="020B0604020202020204" pitchFamily="34" charset="0"/>
              <a:buChar char="•"/>
            </a:pPr>
            <a:r>
              <a:rPr lang="en-US" sz="2400" dirty="0">
                <a:solidFill>
                  <a:srgbClr val="002060"/>
                </a:solidFill>
                <a:latin typeface="HelveticaNeueLT Std" panose="020B0604020202020204"/>
              </a:rPr>
              <a:t>To explore learning something new from those we can’t agree with</a:t>
            </a:r>
            <a:endParaRPr lang="en-GB" sz="2400" dirty="0">
              <a:solidFill>
                <a:srgbClr val="002060"/>
              </a:solidFill>
              <a:latin typeface="HelveticaNeueLT Std" panose="020B0604020202020204"/>
              <a:ea typeface="ＭＳ Ｐゴシック"/>
              <a:cs typeface="Helvetica"/>
            </a:endParaRPr>
          </a:p>
          <a:p>
            <a:endParaRPr lang="en-GB" sz="2400" dirty="0">
              <a:solidFill>
                <a:srgbClr val="002060"/>
              </a:solidFill>
              <a:latin typeface="Gill Sans MT"/>
              <a:ea typeface="ＭＳ Ｐゴシック"/>
              <a:cs typeface="Helvetica"/>
            </a:endParaRPr>
          </a:p>
          <a:p>
            <a:endParaRPr lang="en-GB" sz="3200" dirty="0">
              <a:solidFill>
                <a:srgbClr val="002060"/>
              </a:solidFill>
              <a:latin typeface="HelveticaNeueLT Std Lt" panose="020B0403020202020204" pitchFamily="34" charset="0"/>
              <a:cs typeface="Helvetica"/>
            </a:endParaRPr>
          </a:p>
          <a:p>
            <a:endParaRPr lang="en-GB" sz="3200" dirty="0">
              <a:solidFill>
                <a:srgbClr val="002060"/>
              </a:solidFill>
              <a:latin typeface="HelveticaNeueLT Std Lt" panose="020B0403020202020204" pitchFamily="34" charset="0"/>
              <a:cs typeface="Helvetica"/>
            </a:endParaRPr>
          </a:p>
        </p:txBody>
      </p:sp>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828308" y="982303"/>
            <a:ext cx="1096375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accent1"/>
                </a:solidFill>
                <a:latin typeface="HelveticaNeueLT Std"/>
                <a:ea typeface="ＭＳ Ｐゴシック"/>
              </a:rPr>
              <a:t>Introduction &amp; Learning Objectives</a:t>
            </a:r>
            <a:endParaRPr lang="en-US" sz="4400" b="1" dirty="0">
              <a:solidFill>
                <a:schemeClr val="accent1"/>
              </a:solidFill>
              <a:latin typeface="HelveticaNeueLT Std"/>
            </a:endParaRPr>
          </a:p>
        </p:txBody>
      </p:sp>
    </p:spTree>
    <p:extLst>
      <p:ext uri="{BB962C8B-B14F-4D97-AF65-F5344CB8AC3E}">
        <p14:creationId xmlns:p14="http://schemas.microsoft.com/office/powerpoint/2010/main" val="63290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80BEF8-FF81-428E-BAF9-63C58C972940}"/>
              </a:ext>
            </a:extLst>
          </p:cNvPr>
          <p:cNvSpPr txBox="1"/>
          <p:nvPr/>
        </p:nvSpPr>
        <p:spPr>
          <a:xfrm>
            <a:off x="3048000" y="3194024"/>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5E7FE4E1-9231-41A0-B9A7-C15273595FE0}"/>
              </a:ext>
            </a:extLst>
          </p:cNvPr>
          <p:cNvSpPr txBox="1"/>
          <p:nvPr/>
        </p:nvSpPr>
        <p:spPr>
          <a:xfrm>
            <a:off x="5170332" y="1167334"/>
            <a:ext cx="7722312" cy="2246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F39200"/>
              </a:buClr>
              <a:buFont typeface="Arial" panose="020B0604020202020204" pitchFamily="34" charset="0"/>
              <a:buChar char="•"/>
            </a:pPr>
            <a:r>
              <a:rPr lang="en-US" sz="2800" dirty="0">
                <a:latin typeface="helvetica"/>
                <a:ea typeface="ＭＳ Ｐゴシック"/>
                <a:cs typeface="helvetica"/>
              </a:rPr>
              <a:t>Confidence </a:t>
            </a:r>
            <a:endParaRPr lang="en-US" sz="2800">
              <a:latin typeface="helvetica"/>
              <a:cs typeface="helvetica"/>
            </a:endParaRPr>
          </a:p>
          <a:p>
            <a:pPr marL="285750" indent="-285750">
              <a:buClr>
                <a:srgbClr val="F39200"/>
              </a:buClr>
              <a:buFont typeface="Arial" panose="020B0604020202020204" pitchFamily="34" charset="0"/>
              <a:buChar char="•"/>
            </a:pPr>
            <a:endParaRPr lang="en-US" sz="2800" dirty="0">
              <a:solidFill>
                <a:srgbClr val="002060"/>
              </a:solidFill>
              <a:latin typeface="helvetica"/>
              <a:cs typeface="helvetica"/>
            </a:endParaRPr>
          </a:p>
          <a:p>
            <a:pPr marL="285750" indent="-285750">
              <a:buClr>
                <a:srgbClr val="F39200"/>
              </a:buClr>
              <a:buFont typeface="Arial" panose="020B0604020202020204" pitchFamily="34" charset="0"/>
              <a:buChar char="•"/>
            </a:pPr>
            <a:r>
              <a:rPr lang="en-US" sz="2800" dirty="0">
                <a:solidFill>
                  <a:srgbClr val="002060"/>
                </a:solidFill>
                <a:latin typeface="helvetica"/>
                <a:ea typeface="ＭＳ Ｐゴシック"/>
                <a:cs typeface="helvetica"/>
              </a:rPr>
              <a:t>Critical thinking </a:t>
            </a:r>
          </a:p>
          <a:p>
            <a:pPr marL="285750" indent="-285750">
              <a:buClr>
                <a:srgbClr val="F39200"/>
              </a:buClr>
              <a:buFont typeface="Arial" panose="020B0604020202020204" pitchFamily="34" charset="0"/>
              <a:buChar char="•"/>
            </a:pPr>
            <a:endParaRPr lang="en-US" sz="2800" dirty="0">
              <a:solidFill>
                <a:srgbClr val="002060"/>
              </a:solidFill>
              <a:latin typeface="helvetica"/>
              <a:cs typeface="helvetica"/>
            </a:endParaRPr>
          </a:p>
          <a:p>
            <a:pPr marL="285750" indent="-285750">
              <a:buClr>
                <a:srgbClr val="F39200"/>
              </a:buClr>
              <a:buFont typeface="Arial" panose="020B0604020202020204" pitchFamily="34" charset="0"/>
              <a:buChar char="•"/>
            </a:pPr>
            <a:r>
              <a:rPr lang="en-US" sz="2800" dirty="0">
                <a:solidFill>
                  <a:srgbClr val="002060"/>
                </a:solidFill>
                <a:latin typeface="helvetica"/>
                <a:ea typeface="ＭＳ Ｐゴシック"/>
                <a:cs typeface="helvetica"/>
              </a:rPr>
              <a:t>Emotional intelligence </a:t>
            </a:r>
            <a:endParaRPr lang="en-US" sz="2800" dirty="0">
              <a:solidFill>
                <a:srgbClr val="002060"/>
              </a:solidFill>
              <a:latin typeface="helvetica"/>
              <a:cs typeface="helvetica"/>
            </a:endParaRPr>
          </a:p>
        </p:txBody>
      </p:sp>
      <p:sp>
        <p:nvSpPr>
          <p:cNvPr id="3" name="TextBox 2">
            <a:extLst>
              <a:ext uri="{FF2B5EF4-FFF2-40B4-BE49-F238E27FC236}">
                <a16:creationId xmlns:a16="http://schemas.microsoft.com/office/drawing/2014/main" id="{2DF6C3A1-1AD4-48F5-B399-13F55BA0DC53}"/>
              </a:ext>
            </a:extLst>
          </p:cNvPr>
          <p:cNvSpPr txBox="1"/>
          <p:nvPr/>
        </p:nvSpPr>
        <p:spPr>
          <a:xfrm>
            <a:off x="110879" y="233894"/>
            <a:ext cx="3148149" cy="646331"/>
          </a:xfrm>
          <a:prstGeom prst="rect">
            <a:avLst/>
          </a:prstGeom>
          <a:noFill/>
        </p:spPr>
        <p:txBody>
          <a:bodyPr wrap="square" rtlCol="0">
            <a:spAutoFit/>
          </a:bodyPr>
          <a:lstStyle/>
          <a:p>
            <a:r>
              <a:rPr lang="en-GB" sz="3600" b="1" dirty="0">
                <a:solidFill>
                  <a:srgbClr val="002060"/>
                </a:solidFill>
                <a:latin typeface="HelveticaNeueLT Std" panose="020B0604020202020204" pitchFamily="34" charset="0"/>
              </a:rPr>
              <a:t>Recap skills </a:t>
            </a:r>
          </a:p>
        </p:txBody>
      </p:sp>
      <p:pic>
        <p:nvPicPr>
          <p:cNvPr id="6" name="Picture 13" descr="Page background8.png">
            <a:extLst>
              <a:ext uri="{FF2B5EF4-FFF2-40B4-BE49-F238E27FC236}">
                <a16:creationId xmlns:a16="http://schemas.microsoft.com/office/drawing/2014/main" id="{A7E2BEF8-67C6-4960-8C84-CB40EDB863D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604360" y="-141032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18FAF27-5EB8-458B-945D-6E85AA563C6A}"/>
              </a:ext>
            </a:extLst>
          </p:cNvPr>
          <p:cNvSpPr/>
          <p:nvPr/>
        </p:nvSpPr>
        <p:spPr>
          <a:xfrm>
            <a:off x="4789736" y="4567281"/>
            <a:ext cx="7082216" cy="646331"/>
          </a:xfrm>
          <a:prstGeom prst="rect">
            <a:avLst/>
          </a:prstGeom>
        </p:spPr>
        <p:txBody>
          <a:bodyPr wrap="square">
            <a:spAutoFit/>
          </a:bodyPr>
          <a:lstStyle/>
          <a:p>
            <a:r>
              <a:rPr lang="en-GB" dirty="0">
                <a:solidFill>
                  <a:srgbClr val="002060"/>
                </a:solidFill>
                <a:latin typeface="Gill Sans MT"/>
                <a:ea typeface="ＭＳ Ｐゴシック"/>
                <a:cs typeface="Helvetica"/>
              </a:rPr>
              <a:t>Revisit your RADIO Safe Space agreement or watch the Safe Space film </a:t>
            </a:r>
            <a:endParaRPr lang="en-GB" dirty="0">
              <a:solidFill>
                <a:srgbClr val="002060"/>
              </a:solidFill>
              <a:latin typeface="Gill Sans MT"/>
              <a:cs typeface="Helvetica"/>
            </a:endParaRPr>
          </a:p>
          <a:p>
            <a:r>
              <a:rPr lang="en-US" dirty="0">
                <a:latin typeface="Gill Sans MT"/>
                <a:ea typeface="ＭＳ Ｐゴシック"/>
                <a:cs typeface="Helvetica"/>
              </a:rPr>
              <a:t>Safe Space film click </a:t>
            </a:r>
            <a:r>
              <a:rPr lang="en-US" dirty="0">
                <a:latin typeface="Gill Sans MT"/>
                <a:ea typeface="ＭＳ Ｐゴシック"/>
                <a:cs typeface="Helvetica"/>
                <a:hlinkClick r:id="rId3"/>
              </a:rPr>
              <a:t>PLAY</a:t>
            </a:r>
            <a:endParaRPr lang="en-GB" dirty="0">
              <a:solidFill>
                <a:srgbClr val="002060"/>
              </a:solidFill>
              <a:latin typeface="Gill Sans MT"/>
              <a:cs typeface="Helvetica"/>
            </a:endParaRPr>
          </a:p>
        </p:txBody>
      </p:sp>
      <p:pic>
        <p:nvPicPr>
          <p:cNvPr id="5" name="Picture 8" descr="A picture containing drawing&#10;&#10;Description generated with very high confidence">
            <a:extLst>
              <a:ext uri="{FF2B5EF4-FFF2-40B4-BE49-F238E27FC236}">
                <a16:creationId xmlns:a16="http://schemas.microsoft.com/office/drawing/2014/main" id="{7D8F3681-F683-443F-B039-E4F17F37C0E3}"/>
              </a:ext>
            </a:extLst>
          </p:cNvPr>
          <p:cNvPicPr>
            <a:picLocks noChangeAspect="1"/>
          </p:cNvPicPr>
          <p:nvPr/>
        </p:nvPicPr>
        <p:blipFill>
          <a:blip r:embed="rId4"/>
          <a:stretch>
            <a:fillRect/>
          </a:stretch>
        </p:blipFill>
        <p:spPr>
          <a:xfrm>
            <a:off x="4026545" y="4418875"/>
            <a:ext cx="886285" cy="895810"/>
          </a:xfrm>
          <a:prstGeom prst="rect">
            <a:avLst/>
          </a:prstGeom>
        </p:spPr>
      </p:pic>
      <p:pic>
        <p:nvPicPr>
          <p:cNvPr id="1026" name="Picture 2" descr="think outside the box">
            <a:extLst>
              <a:ext uri="{FF2B5EF4-FFF2-40B4-BE49-F238E27FC236}">
                <a16:creationId xmlns:a16="http://schemas.microsoft.com/office/drawing/2014/main" id="{22F7CA12-6B41-43CA-B10B-581A849385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324"/>
          <a:stretch/>
        </p:blipFill>
        <p:spPr bwMode="auto">
          <a:xfrm>
            <a:off x="156450" y="1889512"/>
            <a:ext cx="3752472" cy="368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3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D134C2E4-AA85-45FD-95C9-434DE042C25C}"/>
              </a:ext>
            </a:extLst>
          </p:cNvPr>
          <p:cNvCxnSpPr>
            <a:cxnSpLocks/>
          </p:cNvCxnSpPr>
          <p:nvPr/>
        </p:nvCxnSpPr>
        <p:spPr>
          <a:xfrm>
            <a:off x="1798897" y="3065252"/>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Thought Bubble: Cloud 7">
            <a:extLst>
              <a:ext uri="{FF2B5EF4-FFF2-40B4-BE49-F238E27FC236}">
                <a16:creationId xmlns:a16="http://schemas.microsoft.com/office/drawing/2014/main" id="{7FC771B1-FF1F-4456-AC5D-9E28D9C7A964}"/>
              </a:ext>
            </a:extLst>
          </p:cNvPr>
          <p:cNvSpPr/>
          <p:nvPr/>
        </p:nvSpPr>
        <p:spPr>
          <a:xfrm>
            <a:off x="10268310" y="1814337"/>
            <a:ext cx="1797168" cy="130833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A close up of a logo&#10;&#10;Description generated with very high confidence">
            <a:extLst>
              <a:ext uri="{FF2B5EF4-FFF2-40B4-BE49-F238E27FC236}">
                <a16:creationId xmlns:a16="http://schemas.microsoft.com/office/drawing/2014/main" id="{B29D8BDF-730C-4E30-8D48-D12044F7F97D}"/>
              </a:ext>
            </a:extLst>
          </p:cNvPr>
          <p:cNvPicPr>
            <a:picLocks noChangeAspect="1"/>
          </p:cNvPicPr>
          <p:nvPr/>
        </p:nvPicPr>
        <p:blipFill>
          <a:blip r:embed="rId2"/>
          <a:stretch>
            <a:fillRect/>
          </a:stretch>
        </p:blipFill>
        <p:spPr>
          <a:xfrm rot="11700000">
            <a:off x="545961" y="4578223"/>
            <a:ext cx="1389666" cy="2159771"/>
          </a:xfrm>
          <a:prstGeom prst="rect">
            <a:avLst/>
          </a:prstGeom>
        </p:spPr>
      </p:pic>
      <p:cxnSp>
        <p:nvCxnSpPr>
          <p:cNvPr id="17" name="Straight Arrow Connector 16">
            <a:extLst>
              <a:ext uri="{FF2B5EF4-FFF2-40B4-BE49-F238E27FC236}">
                <a16:creationId xmlns:a16="http://schemas.microsoft.com/office/drawing/2014/main" id="{FA6ED309-D517-4DC9-B195-CFCC9C4CE0D1}"/>
              </a:ext>
            </a:extLst>
          </p:cNvPr>
          <p:cNvCxnSpPr>
            <a:cxnSpLocks/>
          </p:cNvCxnSpPr>
          <p:nvPr/>
        </p:nvCxnSpPr>
        <p:spPr>
          <a:xfrm>
            <a:off x="1798897" y="3818016"/>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6861BC-01C3-48A4-81CA-C038AFCE907C}"/>
              </a:ext>
            </a:extLst>
          </p:cNvPr>
          <p:cNvCxnSpPr>
            <a:cxnSpLocks/>
          </p:cNvCxnSpPr>
          <p:nvPr/>
        </p:nvCxnSpPr>
        <p:spPr>
          <a:xfrm>
            <a:off x="1877406" y="4556925"/>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180F73-E905-420C-A79D-F1EC84A47A6F}"/>
              </a:ext>
            </a:extLst>
          </p:cNvPr>
          <p:cNvCxnSpPr>
            <a:cxnSpLocks/>
          </p:cNvCxnSpPr>
          <p:nvPr/>
        </p:nvCxnSpPr>
        <p:spPr>
          <a:xfrm>
            <a:off x="1877406" y="5406670"/>
            <a:ext cx="8296448"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AFC1244-71B5-4D36-81B7-4BE4DC7A2994}"/>
              </a:ext>
            </a:extLst>
          </p:cNvPr>
          <p:cNvSpPr/>
          <p:nvPr/>
        </p:nvSpPr>
        <p:spPr>
          <a:xfrm>
            <a:off x="1056033" y="1061574"/>
            <a:ext cx="9939193" cy="584775"/>
          </a:xfrm>
          <a:prstGeom prst="rect">
            <a:avLst/>
          </a:prstGeom>
        </p:spPr>
        <p:txBody>
          <a:bodyPr wrap="square" anchor="t">
            <a:spAutoFit/>
          </a:bodyPr>
          <a:lstStyle/>
          <a:p>
            <a:r>
              <a:rPr lang="en-US" sz="3200" dirty="0">
                <a:solidFill>
                  <a:srgbClr val="002060"/>
                </a:solidFill>
                <a:latin typeface="HelveticaNeueLT Std" panose="020B0604020202020204"/>
              </a:rPr>
              <a:t>‘Do environmentalists do more harm than good?’ </a:t>
            </a:r>
          </a:p>
        </p:txBody>
      </p:sp>
    </p:spTree>
    <p:extLst>
      <p:ext uri="{BB962C8B-B14F-4D97-AF65-F5344CB8AC3E}">
        <p14:creationId xmlns:p14="http://schemas.microsoft.com/office/powerpoint/2010/main" val="349797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F4DA-E572-4C05-890F-987BDE36FCE7}"/>
              </a:ext>
            </a:extLst>
          </p:cNvPr>
          <p:cNvSpPr>
            <a:spLocks noGrp="1"/>
          </p:cNvSpPr>
          <p:nvPr>
            <p:ph type="title"/>
          </p:nvPr>
        </p:nvSpPr>
        <p:spPr/>
        <p:txBody>
          <a:bodyPr/>
          <a:lstStyle/>
          <a:p>
            <a:r>
              <a:rPr lang="en-US" dirty="0">
                <a:solidFill>
                  <a:srgbClr val="002060"/>
                </a:solidFill>
                <a:latin typeface="HelveticaNeueLT Std"/>
                <a:ea typeface="ＭＳ Ｐゴシック"/>
              </a:rPr>
              <a:t>What’s happening here?</a:t>
            </a:r>
            <a:endParaRPr lang="en-GB" dirty="0">
              <a:solidFill>
                <a:srgbClr val="002060"/>
              </a:solidFill>
              <a:latin typeface="HelveticaNeueLT Std" panose="020B0604020202020204" pitchFamily="34" charset="0"/>
              <a:ea typeface="ＭＳ Ｐゴシック"/>
            </a:endParaRPr>
          </a:p>
        </p:txBody>
      </p:sp>
      <p:sp>
        <p:nvSpPr>
          <p:cNvPr id="8" name="Content Placeholder 7">
            <a:extLst>
              <a:ext uri="{FF2B5EF4-FFF2-40B4-BE49-F238E27FC236}">
                <a16:creationId xmlns:a16="http://schemas.microsoft.com/office/drawing/2014/main" id="{0323D97F-C203-4E0C-8D91-515F34098518}"/>
              </a:ext>
            </a:extLst>
          </p:cNvPr>
          <p:cNvSpPr>
            <a:spLocks noGrp="1"/>
          </p:cNvSpPr>
          <p:nvPr>
            <p:ph idx="1"/>
          </p:nvPr>
        </p:nvSpPr>
        <p:spPr>
          <a:xfrm>
            <a:off x="703810" y="2053666"/>
            <a:ext cx="9924605" cy="4023360"/>
          </a:xfrm>
        </p:spPr>
        <p:txBody>
          <a:bodyPr vert="horz" wrap="square" lIns="0" tIns="45720" rIns="0" bIns="45720" numCol="1" rtlCol="0" anchor="t" anchorCtr="0" compatLnSpc="1">
            <a:prstTxWarp prst="textNoShape">
              <a:avLst/>
            </a:prstTxWarp>
            <a:noAutofit/>
          </a:bodyPr>
          <a:lstStyle/>
          <a:p>
            <a:pPr marL="0" marR="71755" indent="0">
              <a:lnSpc>
                <a:spcPct val="100000"/>
              </a:lnSpc>
              <a:spcAft>
                <a:spcPts val="0"/>
              </a:spcAft>
              <a:buNone/>
            </a:pPr>
            <a:r>
              <a:rPr lang="en-US" dirty="0">
                <a:solidFill>
                  <a:srgbClr val="002060"/>
                </a:solidFill>
                <a:ea typeface="ＭＳ Ｐゴシック"/>
                <a:hlinkClick r:id="rId2"/>
              </a:rPr>
              <a:t>PLAY</a:t>
            </a:r>
            <a:r>
              <a:rPr lang="en-GB">
                <a:solidFill>
                  <a:srgbClr val="002060"/>
                </a:solidFill>
                <a:ea typeface="ＭＳ Ｐゴシック"/>
              </a:rPr>
              <a:t> Click PLAY above or go to </a:t>
            </a:r>
            <a:endParaRPr lang="en-US">
              <a:ea typeface="ＭＳ Ｐゴシック"/>
            </a:endParaRPr>
          </a:p>
          <a:p>
            <a:pPr marL="0" marR="71755" indent="0">
              <a:lnSpc>
                <a:spcPct val="100000"/>
              </a:lnSpc>
              <a:spcAft>
                <a:spcPts val="0"/>
              </a:spcAft>
              <a:buNone/>
            </a:pPr>
            <a:r>
              <a:rPr lang="en-GB" dirty="0">
                <a:ea typeface="ＭＳ Ｐゴシック"/>
                <a:hlinkClick r:id="rId2"/>
              </a:rPr>
              <a:t>https://www.youtube.com/watch?v=5MsIZhIYiJg</a:t>
            </a:r>
            <a:endParaRPr lang="en-GB"/>
          </a:p>
          <a:p>
            <a:pPr marL="0" marR="71755" indent="0">
              <a:lnSpc>
                <a:spcPct val="100000"/>
              </a:lnSpc>
              <a:spcAft>
                <a:spcPts val="0"/>
              </a:spcAft>
              <a:buNone/>
            </a:pPr>
            <a:endParaRPr lang="en-GB" sz="1800" dirty="0">
              <a:ea typeface="ＭＳ Ｐゴシック"/>
            </a:endParaRPr>
          </a:p>
          <a:p>
            <a:pPr marL="90170" marR="71755" indent="-90170">
              <a:lnSpc>
                <a:spcPct val="100000"/>
              </a:lnSpc>
              <a:spcAft>
                <a:spcPts val="0"/>
              </a:spcAft>
              <a:buFont typeface="Arial" panose="020B0604020202020204" pitchFamily="34" charset="0"/>
              <a:buChar char="•"/>
            </a:pPr>
            <a:r>
              <a:rPr lang="en-US" sz="2400" dirty="0">
                <a:solidFill>
                  <a:srgbClr val="002060"/>
                </a:solidFill>
                <a:latin typeface="HelveticaNeueLT Std" panose="020B0604020202020204"/>
                <a:ea typeface="ＭＳ Ｐゴシック"/>
              </a:rPr>
              <a:t> Have you ever felt like you’ve fundamentally disagreed with someone?</a:t>
            </a:r>
          </a:p>
          <a:p>
            <a:pPr marL="90170" marR="71755" indent="-90170">
              <a:lnSpc>
                <a:spcPct val="100000"/>
              </a:lnSpc>
              <a:spcAft>
                <a:spcPts val="0"/>
              </a:spcAft>
              <a:buFont typeface="Arial" panose="020B0604020202020204" pitchFamily="34" charset="0"/>
              <a:buChar char="•"/>
            </a:pPr>
            <a:r>
              <a:rPr lang="en-US" sz="2400" dirty="0">
                <a:solidFill>
                  <a:srgbClr val="002060"/>
                </a:solidFill>
                <a:latin typeface="HelveticaNeueLT Std" panose="020B0604020202020204"/>
              </a:rPr>
              <a:t>What are the factors in these characters’ disagreements?</a:t>
            </a:r>
          </a:p>
          <a:p>
            <a:pPr marL="90170" marR="71755" indent="-90170">
              <a:lnSpc>
                <a:spcPct val="100000"/>
              </a:lnSpc>
              <a:spcAft>
                <a:spcPts val="0"/>
              </a:spcAft>
              <a:buFont typeface="Arial" panose="020B0604020202020204" pitchFamily="34" charset="0"/>
              <a:buChar char="•"/>
            </a:pPr>
            <a:r>
              <a:rPr lang="en-US" sz="2400" dirty="0">
                <a:solidFill>
                  <a:srgbClr val="002060"/>
                </a:solidFill>
                <a:latin typeface="HelveticaNeueLT Std" panose="020B0604020202020204"/>
                <a:ea typeface="ＭＳ Ｐゴシック"/>
              </a:rPr>
              <a:t> How do they feel and what path does the conversation look like it will take?</a:t>
            </a:r>
          </a:p>
          <a:p>
            <a:pPr marL="90170" marR="71755" indent="-90170">
              <a:lnSpc>
                <a:spcPct val="100000"/>
              </a:lnSpc>
              <a:spcAft>
                <a:spcPts val="0"/>
              </a:spcAft>
              <a:buFont typeface="Arial" panose="020B0604020202020204" pitchFamily="34" charset="0"/>
              <a:buChar char="•"/>
            </a:pPr>
            <a:r>
              <a:rPr lang="en-US" sz="2400" dirty="0">
                <a:solidFill>
                  <a:srgbClr val="002060"/>
                </a:solidFill>
                <a:latin typeface="HelveticaNeueLT Std" panose="020B0604020202020204"/>
                <a:ea typeface="ＭＳ Ｐゴシック"/>
              </a:rPr>
              <a:t>What do the blue and yellow-themed images in their thought bubbles </a:t>
            </a:r>
            <a:r>
              <a:rPr lang="en-US" sz="2400" err="1">
                <a:solidFill>
                  <a:srgbClr val="002060"/>
                </a:solidFill>
                <a:latin typeface="HelveticaNeueLT Std" panose="020B0604020202020204"/>
                <a:ea typeface="ＭＳ Ｐゴシック"/>
              </a:rPr>
              <a:t>symbolise</a:t>
            </a:r>
            <a:r>
              <a:rPr lang="en-US" sz="2400" dirty="0">
                <a:solidFill>
                  <a:srgbClr val="002060"/>
                </a:solidFill>
                <a:latin typeface="HelveticaNeueLT Std" panose="020B0604020202020204"/>
                <a:ea typeface="ＭＳ Ｐゴシック"/>
              </a:rPr>
              <a:t>? How do these affect what they say?</a:t>
            </a:r>
          </a:p>
          <a:p>
            <a:pPr marL="90170" marR="71755" indent="-90170">
              <a:lnSpc>
                <a:spcPct val="100000"/>
              </a:lnSpc>
              <a:spcAft>
                <a:spcPts val="0"/>
              </a:spcAft>
              <a:buFont typeface="Arial" panose="020B0604020202020204" pitchFamily="34" charset="0"/>
              <a:buChar char="•"/>
            </a:pPr>
            <a:r>
              <a:rPr lang="en-US" sz="2400" dirty="0">
                <a:solidFill>
                  <a:srgbClr val="002060"/>
                </a:solidFill>
                <a:latin typeface="HelveticaNeueLT Std" panose="020B0604020202020204"/>
              </a:rPr>
              <a:t>What might those scenes be in our case?</a:t>
            </a:r>
            <a:endParaRPr lang="en-US" sz="1200" dirty="0">
              <a:solidFill>
                <a:srgbClr val="002060"/>
              </a:solidFill>
              <a:latin typeface="HelveticaNeueLT Std" panose="020B0604020202020204"/>
            </a:endParaRPr>
          </a:p>
          <a:p>
            <a:pPr marL="0" marR="71755" indent="0">
              <a:lnSpc>
                <a:spcPct val="100000"/>
              </a:lnSpc>
              <a:spcAft>
                <a:spcPts val="0"/>
              </a:spcAft>
              <a:buNone/>
            </a:pPr>
            <a:endParaRPr lang="en-GB" sz="1100" dirty="0">
              <a:ea typeface="ＭＳ Ｐゴシック"/>
            </a:endParaRPr>
          </a:p>
        </p:txBody>
      </p:sp>
      <p:pic>
        <p:nvPicPr>
          <p:cNvPr id="3" name="Picture 3" descr="A picture containing drawing&#10;&#10;Description generated with very high confidence">
            <a:extLst>
              <a:ext uri="{FF2B5EF4-FFF2-40B4-BE49-F238E27FC236}">
                <a16:creationId xmlns:a16="http://schemas.microsoft.com/office/drawing/2014/main" id="{6BF67FE0-1BBC-4DE6-BA20-C929FC3673A1}"/>
              </a:ext>
            </a:extLst>
          </p:cNvPr>
          <p:cNvPicPr>
            <a:picLocks noChangeAspect="1"/>
          </p:cNvPicPr>
          <p:nvPr/>
        </p:nvPicPr>
        <p:blipFill>
          <a:blip r:embed="rId3"/>
          <a:stretch>
            <a:fillRect/>
          </a:stretch>
        </p:blipFill>
        <p:spPr>
          <a:xfrm>
            <a:off x="6135585" y="1710318"/>
            <a:ext cx="1276350" cy="1152525"/>
          </a:xfrm>
          <a:prstGeom prst="rect">
            <a:avLst/>
          </a:prstGeom>
        </p:spPr>
      </p:pic>
    </p:spTree>
    <p:extLst>
      <p:ext uri="{BB962C8B-B14F-4D97-AF65-F5344CB8AC3E}">
        <p14:creationId xmlns:p14="http://schemas.microsoft.com/office/powerpoint/2010/main" val="400667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80BEF8-FF81-428E-BAF9-63C58C972940}"/>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5E7FE4E1-9231-41A0-B9A7-C15273595FE0}"/>
              </a:ext>
            </a:extLst>
          </p:cNvPr>
          <p:cNvSpPr txBox="1"/>
          <p:nvPr/>
        </p:nvSpPr>
        <p:spPr>
          <a:xfrm>
            <a:off x="4334493" y="998171"/>
            <a:ext cx="7722312" cy="39703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F39200"/>
              </a:buClr>
            </a:pPr>
            <a:r>
              <a:rPr lang="en-US" sz="2800" b="1" dirty="0">
                <a:solidFill>
                  <a:srgbClr val="002060"/>
                </a:solidFill>
                <a:latin typeface="HelveticaNeueLT Std" panose="020B0604020202020204"/>
              </a:rPr>
              <a:t>Do environmentalists do more harm than good?</a:t>
            </a:r>
          </a:p>
          <a:p>
            <a:pPr marL="285750" indent="-285750">
              <a:buClr>
                <a:srgbClr val="F39200"/>
              </a:buClr>
              <a:buFont typeface="Arial" panose="020B0604020202020204" pitchFamily="34" charset="0"/>
              <a:buChar char="•"/>
            </a:pPr>
            <a:endParaRPr lang="en-US" sz="2800" dirty="0">
              <a:latin typeface="HelveticaNeueLT Std" panose="020B0604020202020204"/>
            </a:endParaRPr>
          </a:p>
          <a:p>
            <a:pPr>
              <a:buClr>
                <a:srgbClr val="F39200"/>
              </a:buClr>
            </a:pPr>
            <a:r>
              <a:rPr lang="en-US" sz="2800" dirty="0">
                <a:latin typeface="HelveticaNeueLT Std" panose="020B0604020202020204"/>
              </a:rPr>
              <a:t>Complete the following sentences:</a:t>
            </a:r>
          </a:p>
          <a:p>
            <a:pPr marL="514350" indent="-514350">
              <a:buClr>
                <a:srgbClr val="F39200"/>
              </a:buClr>
              <a:buFont typeface="+mj-lt"/>
              <a:buAutoNum type="arabicPeriod"/>
            </a:pPr>
            <a:r>
              <a:rPr lang="en-US" sz="2800" dirty="0">
                <a:latin typeface="HelveticaNeueLT Std" panose="020B0604020202020204"/>
              </a:rPr>
              <a:t>I believe...</a:t>
            </a:r>
          </a:p>
          <a:p>
            <a:pPr marL="514350" indent="-514350">
              <a:buClr>
                <a:srgbClr val="F39200"/>
              </a:buClr>
              <a:buFont typeface="+mj-lt"/>
              <a:buAutoNum type="arabicPeriod"/>
            </a:pPr>
            <a:r>
              <a:rPr lang="en-US" sz="2800" dirty="0">
                <a:latin typeface="HelveticaNeueLT Std" panose="020B0604020202020204"/>
              </a:rPr>
              <a:t>My relevant values to this belief are...</a:t>
            </a:r>
          </a:p>
          <a:p>
            <a:pPr marL="514350" indent="-514350">
              <a:buClr>
                <a:srgbClr val="F39200"/>
              </a:buClr>
              <a:buFont typeface="+mj-lt"/>
              <a:buAutoNum type="arabicPeriod"/>
            </a:pPr>
            <a:r>
              <a:rPr lang="en-US" sz="2800" dirty="0">
                <a:latin typeface="HelveticaNeueLT Std" panose="020B0604020202020204"/>
              </a:rPr>
              <a:t>The life experience that has given rise to this belief is...</a:t>
            </a:r>
          </a:p>
          <a:p>
            <a:pPr marL="514350" indent="-514350">
              <a:buClr>
                <a:srgbClr val="F39200"/>
              </a:buClr>
              <a:buFont typeface="+mj-lt"/>
              <a:buAutoNum type="arabicPeriod"/>
            </a:pPr>
            <a:r>
              <a:rPr lang="en-US" sz="2800" dirty="0">
                <a:latin typeface="HelveticaNeueLT Std" panose="020B0604020202020204"/>
              </a:rPr>
              <a:t>The ways in which I practice this belief are...</a:t>
            </a:r>
            <a:endParaRPr lang="en-US" sz="2800" dirty="0">
              <a:solidFill>
                <a:srgbClr val="002060"/>
              </a:solidFill>
              <a:latin typeface="HelveticaNeueLT Std" panose="020B0604020202020204"/>
            </a:endParaRPr>
          </a:p>
        </p:txBody>
      </p:sp>
      <p:sp>
        <p:nvSpPr>
          <p:cNvPr id="3" name="TextBox 2">
            <a:extLst>
              <a:ext uri="{FF2B5EF4-FFF2-40B4-BE49-F238E27FC236}">
                <a16:creationId xmlns:a16="http://schemas.microsoft.com/office/drawing/2014/main" id="{2DF6C3A1-1AD4-48F5-B399-13F55BA0DC53}"/>
              </a:ext>
            </a:extLst>
          </p:cNvPr>
          <p:cNvSpPr txBox="1"/>
          <p:nvPr/>
        </p:nvSpPr>
        <p:spPr>
          <a:xfrm>
            <a:off x="110878" y="233894"/>
            <a:ext cx="4223615" cy="1077218"/>
          </a:xfrm>
          <a:prstGeom prst="rect">
            <a:avLst/>
          </a:prstGeom>
          <a:noFill/>
        </p:spPr>
        <p:txBody>
          <a:bodyPr wrap="square" rtlCol="0">
            <a:spAutoFit/>
          </a:bodyPr>
          <a:lstStyle/>
          <a:p>
            <a:r>
              <a:rPr lang="en-GB" sz="3200" b="1" dirty="0">
                <a:solidFill>
                  <a:srgbClr val="002060"/>
                </a:solidFill>
                <a:latin typeface="HelveticaNeueLT Std" panose="020B0604020202020204" pitchFamily="34" charset="0"/>
              </a:rPr>
              <a:t>Environmentalism and Us </a:t>
            </a:r>
          </a:p>
        </p:txBody>
      </p:sp>
      <p:pic>
        <p:nvPicPr>
          <p:cNvPr id="6" name="Picture 13" descr="Page background8.png">
            <a:extLst>
              <a:ext uri="{FF2B5EF4-FFF2-40B4-BE49-F238E27FC236}">
                <a16:creationId xmlns:a16="http://schemas.microsoft.com/office/drawing/2014/main" id="{A7E2BEF8-67C6-4960-8C84-CB40EDB863D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604360" y="-141032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white smoke coming out from brown metal pipe">
            <a:extLst>
              <a:ext uri="{FF2B5EF4-FFF2-40B4-BE49-F238E27FC236}">
                <a16:creationId xmlns:a16="http://schemas.microsoft.com/office/drawing/2014/main" id="{5EC927EA-5BC3-4A67-BE81-7730CE9EB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34" y="1514748"/>
            <a:ext cx="3370612" cy="505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1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80BEF8-FF81-428E-BAF9-63C58C972940}"/>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5E7FE4E1-9231-41A0-B9A7-C15273595FE0}"/>
              </a:ext>
            </a:extLst>
          </p:cNvPr>
          <p:cNvSpPr txBox="1"/>
          <p:nvPr/>
        </p:nvSpPr>
        <p:spPr>
          <a:xfrm>
            <a:off x="4323994" y="2125990"/>
            <a:ext cx="7722312" cy="20621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Clr>
                <a:srgbClr val="F39200"/>
              </a:buClr>
              <a:buFont typeface="Arial" panose="020B0604020202020204" pitchFamily="34" charset="0"/>
              <a:buChar char="•"/>
            </a:pPr>
            <a:r>
              <a:rPr lang="en-US" sz="3200" dirty="0">
                <a:solidFill>
                  <a:srgbClr val="002060"/>
                </a:solidFill>
                <a:latin typeface="HelveticaNeueLT Std" panose="020B0604020202020204"/>
              </a:rPr>
              <a:t> X believes...</a:t>
            </a:r>
          </a:p>
          <a:p>
            <a:pPr>
              <a:buClr>
                <a:srgbClr val="F39200"/>
              </a:buClr>
            </a:pPr>
            <a:endParaRPr lang="en-US" sz="3200" dirty="0">
              <a:solidFill>
                <a:srgbClr val="002060"/>
              </a:solidFill>
              <a:latin typeface="HelveticaNeueLT Std" panose="020B0604020202020204"/>
            </a:endParaRPr>
          </a:p>
          <a:p>
            <a:pPr marL="514350" indent="-514350">
              <a:buClr>
                <a:srgbClr val="F39200"/>
              </a:buClr>
              <a:buFont typeface="Arial" panose="020B0604020202020204" pitchFamily="34" charset="0"/>
              <a:buChar char="•"/>
            </a:pPr>
            <a:r>
              <a:rPr lang="en-US" sz="3200" dirty="0">
                <a:solidFill>
                  <a:srgbClr val="002060"/>
                </a:solidFill>
                <a:latin typeface="HelveticaNeueLT Std" panose="020B0604020202020204"/>
              </a:rPr>
              <a:t> The life experience that has given rise to this belief is…</a:t>
            </a:r>
          </a:p>
        </p:txBody>
      </p:sp>
      <p:sp>
        <p:nvSpPr>
          <p:cNvPr id="3" name="TextBox 2">
            <a:extLst>
              <a:ext uri="{FF2B5EF4-FFF2-40B4-BE49-F238E27FC236}">
                <a16:creationId xmlns:a16="http://schemas.microsoft.com/office/drawing/2014/main" id="{2DF6C3A1-1AD4-48F5-B399-13F55BA0DC53}"/>
              </a:ext>
            </a:extLst>
          </p:cNvPr>
          <p:cNvSpPr txBox="1"/>
          <p:nvPr/>
        </p:nvSpPr>
        <p:spPr>
          <a:xfrm>
            <a:off x="110879" y="233894"/>
            <a:ext cx="3148149" cy="646331"/>
          </a:xfrm>
          <a:prstGeom prst="rect">
            <a:avLst/>
          </a:prstGeom>
          <a:noFill/>
        </p:spPr>
        <p:txBody>
          <a:bodyPr wrap="square" rtlCol="0">
            <a:spAutoFit/>
          </a:bodyPr>
          <a:lstStyle/>
          <a:p>
            <a:r>
              <a:rPr lang="en-GB" sz="3600" b="1" dirty="0">
                <a:solidFill>
                  <a:srgbClr val="002060"/>
                </a:solidFill>
                <a:latin typeface="HelveticaNeueLT Std" panose="020B0604020202020204" pitchFamily="34" charset="0"/>
              </a:rPr>
              <a:t>Testimonies </a:t>
            </a:r>
          </a:p>
        </p:txBody>
      </p:sp>
      <p:pic>
        <p:nvPicPr>
          <p:cNvPr id="6" name="Picture 13" descr="Page background8.png">
            <a:extLst>
              <a:ext uri="{FF2B5EF4-FFF2-40B4-BE49-F238E27FC236}">
                <a16:creationId xmlns:a16="http://schemas.microsoft.com/office/drawing/2014/main" id="{A7E2BEF8-67C6-4960-8C84-CB40EDB863D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604360" y="-141032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women holding signs during daytime">
            <a:extLst>
              <a:ext uri="{FF2B5EF4-FFF2-40B4-BE49-F238E27FC236}">
                <a16:creationId xmlns:a16="http://schemas.microsoft.com/office/drawing/2014/main" id="{FB9061A2-9628-4DD2-AD27-84BCF5DE5D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016"/>
          <a:stretch/>
        </p:blipFill>
        <p:spPr bwMode="auto">
          <a:xfrm>
            <a:off x="154422" y="2125990"/>
            <a:ext cx="3739130" cy="300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1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F4DA-E572-4C05-890F-987BDE36FCE7}"/>
              </a:ext>
            </a:extLst>
          </p:cNvPr>
          <p:cNvSpPr>
            <a:spLocks noGrp="1"/>
          </p:cNvSpPr>
          <p:nvPr>
            <p:ph type="title"/>
          </p:nvPr>
        </p:nvSpPr>
        <p:spPr>
          <a:xfrm>
            <a:off x="1216033" y="218615"/>
            <a:ext cx="10058400" cy="1450757"/>
          </a:xfrm>
        </p:spPr>
        <p:txBody>
          <a:bodyPr/>
          <a:lstStyle/>
          <a:p>
            <a:r>
              <a:rPr lang="en-US" dirty="0">
                <a:solidFill>
                  <a:srgbClr val="002060"/>
                </a:solidFill>
                <a:latin typeface="HelveticaNeueLT Std"/>
                <a:ea typeface="ＭＳ Ｐゴシック"/>
              </a:rPr>
              <a:t>What’s happening here?</a:t>
            </a:r>
            <a:endParaRPr lang="en-GB" dirty="0">
              <a:solidFill>
                <a:srgbClr val="002060"/>
              </a:solidFill>
              <a:latin typeface="HelveticaNeueLT Std" panose="020B0604020202020204" pitchFamily="34" charset="0"/>
              <a:ea typeface="ＭＳ Ｐゴシック"/>
            </a:endParaRPr>
          </a:p>
        </p:txBody>
      </p:sp>
      <p:sp>
        <p:nvSpPr>
          <p:cNvPr id="8" name="Content Placeholder 7">
            <a:extLst>
              <a:ext uri="{FF2B5EF4-FFF2-40B4-BE49-F238E27FC236}">
                <a16:creationId xmlns:a16="http://schemas.microsoft.com/office/drawing/2014/main" id="{0323D97F-C203-4E0C-8D91-515F34098518}"/>
              </a:ext>
            </a:extLst>
          </p:cNvPr>
          <p:cNvSpPr>
            <a:spLocks noGrp="1"/>
          </p:cNvSpPr>
          <p:nvPr>
            <p:ph idx="1"/>
          </p:nvPr>
        </p:nvSpPr>
        <p:spPr>
          <a:xfrm>
            <a:off x="1097280" y="1890646"/>
            <a:ext cx="10058400" cy="4023360"/>
          </a:xfrm>
        </p:spPr>
        <p:txBody>
          <a:bodyPr vert="horz" wrap="square" lIns="0" tIns="45720" rIns="0" bIns="45720" numCol="1" rtlCol="0" anchor="t" anchorCtr="0" compatLnSpc="1">
            <a:prstTxWarp prst="textNoShape">
              <a:avLst/>
            </a:prstTxWarp>
            <a:noAutofit/>
          </a:bodyPr>
          <a:lstStyle/>
          <a:p>
            <a:pPr marL="0" marR="71755" indent="0">
              <a:lnSpc>
                <a:spcPct val="100000"/>
              </a:lnSpc>
              <a:spcAft>
                <a:spcPts val="0"/>
              </a:spcAft>
              <a:buNone/>
            </a:pPr>
            <a:r>
              <a:rPr lang="en-US" dirty="0">
                <a:solidFill>
                  <a:srgbClr val="002060"/>
                </a:solidFill>
                <a:ea typeface="ＭＳ Ｐゴシック"/>
                <a:hlinkClick r:id="rId2"/>
              </a:rPr>
              <a:t>PLAY</a:t>
            </a:r>
            <a:endParaRPr lang="en-US">
              <a:ea typeface="ＭＳ Ｐゴシック"/>
              <a:hlinkClick r:id=""/>
            </a:endParaRPr>
          </a:p>
          <a:p>
            <a:pPr marL="0" marR="71755" indent="0">
              <a:lnSpc>
                <a:spcPct val="100000"/>
              </a:lnSpc>
              <a:spcAft>
                <a:spcPts val="0"/>
              </a:spcAft>
              <a:buNone/>
            </a:pPr>
            <a:r>
              <a:rPr lang="en-GB">
                <a:solidFill>
                  <a:srgbClr val="002060"/>
                </a:solidFill>
                <a:ea typeface="ＭＳ Ｐゴシック"/>
              </a:rPr>
              <a:t>Click PLAY above or go to </a:t>
            </a:r>
            <a:endParaRPr lang="en-US">
              <a:ea typeface="ＭＳ Ｐゴシック"/>
            </a:endParaRPr>
          </a:p>
          <a:p>
            <a:pPr marL="0" marR="71755" indent="0">
              <a:lnSpc>
                <a:spcPct val="100000"/>
              </a:lnSpc>
              <a:spcAft>
                <a:spcPts val="0"/>
              </a:spcAft>
              <a:buNone/>
            </a:pPr>
            <a:r>
              <a:rPr lang="en-GB" dirty="0">
                <a:ea typeface="ＭＳ Ｐゴシック"/>
                <a:hlinkClick r:id="rId2"/>
              </a:rPr>
              <a:t>https://www.youtube.com/watch?v=5MsIZhIYiJg</a:t>
            </a:r>
            <a:endParaRPr lang="en-GB"/>
          </a:p>
          <a:p>
            <a:pPr marL="0" marR="71755" indent="0">
              <a:lnSpc>
                <a:spcPct val="100000"/>
              </a:lnSpc>
              <a:spcAft>
                <a:spcPts val="0"/>
              </a:spcAft>
              <a:buNone/>
            </a:pPr>
            <a:endParaRPr lang="en-GB" sz="1800" dirty="0">
              <a:ea typeface="ＭＳ Ｐゴシック"/>
            </a:endParaRPr>
          </a:p>
          <a:p>
            <a:pPr marL="0" marR="71755" indent="0">
              <a:lnSpc>
                <a:spcPct val="100000"/>
              </a:lnSpc>
              <a:spcAft>
                <a:spcPts val="0"/>
              </a:spcAft>
              <a:buNone/>
            </a:pPr>
            <a:endParaRPr lang="en-US" sz="1100" dirty="0">
              <a:solidFill>
                <a:srgbClr val="002060"/>
              </a:solidFill>
            </a:endParaRPr>
          </a:p>
          <a:p>
            <a:pPr marL="0" marR="71755" indent="0">
              <a:lnSpc>
                <a:spcPct val="100000"/>
              </a:lnSpc>
              <a:spcAft>
                <a:spcPts val="0"/>
              </a:spcAft>
              <a:buNone/>
            </a:pPr>
            <a:r>
              <a:rPr lang="en-US" sz="2400" i="1" dirty="0">
                <a:solidFill>
                  <a:srgbClr val="002060"/>
                </a:solidFill>
                <a:latin typeface="HelveticaNeueLT Std" panose="020B0604020202020204"/>
              </a:rPr>
              <a:t>They’ve chosen to listen and learn more about the perspective of the other person. Their language shows appreciation for that person’s viewpoint and an open mind to learn something from them</a:t>
            </a:r>
            <a:endParaRPr lang="en-GB" sz="1200" i="1" dirty="0">
              <a:solidFill>
                <a:srgbClr val="002060"/>
              </a:solidFill>
              <a:latin typeface="HelveticaNeueLT Std" panose="020B0604020202020204"/>
              <a:ea typeface="ＭＳ Ｐゴシック"/>
            </a:endParaRPr>
          </a:p>
        </p:txBody>
      </p:sp>
      <p:pic>
        <p:nvPicPr>
          <p:cNvPr id="3" name="Picture 3" descr="A picture containing drawing&#10;&#10;Description generated with very high confidence">
            <a:extLst>
              <a:ext uri="{FF2B5EF4-FFF2-40B4-BE49-F238E27FC236}">
                <a16:creationId xmlns:a16="http://schemas.microsoft.com/office/drawing/2014/main" id="{6BF67FE0-1BBC-4DE6-BA20-C929FC3673A1}"/>
              </a:ext>
            </a:extLst>
          </p:cNvPr>
          <p:cNvPicPr>
            <a:picLocks noChangeAspect="1"/>
          </p:cNvPicPr>
          <p:nvPr/>
        </p:nvPicPr>
        <p:blipFill>
          <a:blip r:embed="rId3"/>
          <a:stretch>
            <a:fillRect/>
          </a:stretch>
        </p:blipFill>
        <p:spPr>
          <a:xfrm>
            <a:off x="8138022" y="738121"/>
            <a:ext cx="1276350" cy="1152525"/>
          </a:xfrm>
          <a:prstGeom prst="rect">
            <a:avLst/>
          </a:prstGeom>
        </p:spPr>
      </p:pic>
      <p:sp>
        <p:nvSpPr>
          <p:cNvPr id="5" name="Action Button: Help 4">
            <a:hlinkClick r:id="" action="ppaction://noaction" highlightClick="1"/>
            <a:extLst>
              <a:ext uri="{FF2B5EF4-FFF2-40B4-BE49-F238E27FC236}">
                <a16:creationId xmlns:a16="http://schemas.microsoft.com/office/drawing/2014/main" id="{D3DB8426-211B-4F2C-BE39-3BB6EA18A0F3}"/>
              </a:ext>
            </a:extLst>
          </p:cNvPr>
          <p:cNvSpPr/>
          <p:nvPr/>
        </p:nvSpPr>
        <p:spPr>
          <a:xfrm>
            <a:off x="639288" y="3542787"/>
            <a:ext cx="10913424" cy="20574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Move to reveal </a:t>
            </a:r>
          </a:p>
        </p:txBody>
      </p:sp>
    </p:spTree>
    <p:extLst>
      <p:ext uri="{BB962C8B-B14F-4D97-AF65-F5344CB8AC3E}">
        <p14:creationId xmlns:p14="http://schemas.microsoft.com/office/powerpoint/2010/main" val="71702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80BEF8-FF81-428E-BAF9-63C58C972940}"/>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DF6C3A1-1AD4-48F5-B399-13F55BA0DC53}"/>
              </a:ext>
            </a:extLst>
          </p:cNvPr>
          <p:cNvSpPr txBox="1"/>
          <p:nvPr/>
        </p:nvSpPr>
        <p:spPr>
          <a:xfrm>
            <a:off x="132477" y="270971"/>
            <a:ext cx="3679502" cy="5386090"/>
          </a:xfrm>
          <a:prstGeom prst="rect">
            <a:avLst/>
          </a:prstGeom>
          <a:noFill/>
        </p:spPr>
        <p:txBody>
          <a:bodyPr wrap="square" rtlCol="0">
            <a:spAutoFit/>
          </a:bodyPr>
          <a:lstStyle/>
          <a:p>
            <a:r>
              <a:rPr lang="en-US" sz="4000" b="1" dirty="0">
                <a:latin typeface="HelveticaNeueLT Std" panose="020B0604020202020204"/>
              </a:rPr>
              <a:t>Pair work</a:t>
            </a:r>
          </a:p>
          <a:p>
            <a:endParaRPr lang="en-US" sz="4000" b="1" dirty="0">
              <a:latin typeface="HelveticaNeueLT Std" panose="020B0604020202020204"/>
            </a:endParaRPr>
          </a:p>
          <a:p>
            <a:endParaRPr lang="en-US" sz="4000" b="1" dirty="0">
              <a:latin typeface="HelveticaNeueLT Std" panose="020B0604020202020204"/>
            </a:endParaRPr>
          </a:p>
          <a:p>
            <a:r>
              <a:rPr lang="en-US" sz="4000" b="1" dirty="0">
                <a:solidFill>
                  <a:srgbClr val="F39200"/>
                </a:solidFill>
                <a:latin typeface="HelveticaNeueLT Std" panose="020B0604020202020204"/>
              </a:rPr>
              <a:t>Accepting</a:t>
            </a:r>
            <a:r>
              <a:rPr lang="en-US" sz="3600" dirty="0">
                <a:latin typeface="HelveticaNeueLT Std" panose="020B0604020202020204"/>
              </a:rPr>
              <a:t> difference and  </a:t>
            </a:r>
            <a:r>
              <a:rPr lang="en-US" sz="4000" b="1" dirty="0">
                <a:solidFill>
                  <a:srgbClr val="F39200"/>
                </a:solidFill>
                <a:latin typeface="HelveticaNeueLT Std" panose="020B0604020202020204"/>
              </a:rPr>
              <a:t>Appreciating</a:t>
            </a:r>
            <a:r>
              <a:rPr lang="en-US" sz="3600" dirty="0">
                <a:latin typeface="HelveticaNeueLT Std" panose="020B0604020202020204"/>
              </a:rPr>
              <a:t> the other person’s perspective</a:t>
            </a:r>
            <a:endParaRPr lang="en-GB" sz="3600" b="1" dirty="0">
              <a:solidFill>
                <a:srgbClr val="002060"/>
              </a:solidFill>
              <a:latin typeface="HelveticaNeueLT Std" panose="020B0604020202020204"/>
            </a:endParaRPr>
          </a:p>
        </p:txBody>
      </p:sp>
      <p:pic>
        <p:nvPicPr>
          <p:cNvPr id="6" name="Picture 13" descr="Page background8.png">
            <a:extLst>
              <a:ext uri="{FF2B5EF4-FFF2-40B4-BE49-F238E27FC236}">
                <a16:creationId xmlns:a16="http://schemas.microsoft.com/office/drawing/2014/main" id="{A7E2BEF8-67C6-4960-8C84-CB40EDB863D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8604360" y="-1410324"/>
            <a:ext cx="4379493" cy="20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E470560-0C69-49BB-A190-C9ADC2122550}"/>
              </a:ext>
            </a:extLst>
          </p:cNvPr>
          <p:cNvSpPr/>
          <p:nvPr/>
        </p:nvSpPr>
        <p:spPr>
          <a:xfrm>
            <a:off x="4401786" y="753439"/>
            <a:ext cx="7509164" cy="4708981"/>
          </a:xfrm>
          <a:prstGeom prst="rect">
            <a:avLst/>
          </a:prstGeom>
        </p:spPr>
        <p:txBody>
          <a:bodyPr wrap="square">
            <a:spAutoFit/>
          </a:bodyPr>
          <a:lstStyle/>
          <a:p>
            <a:r>
              <a:rPr lang="en-US" sz="2000" b="1" dirty="0">
                <a:solidFill>
                  <a:srgbClr val="002060"/>
                </a:solidFill>
                <a:latin typeface="HelveticaNeueLT Std" panose="020B0604020202020204"/>
              </a:rPr>
              <a:t>Role play! </a:t>
            </a:r>
          </a:p>
          <a:p>
            <a:pPr marL="342900" indent="-342900">
              <a:buAutoNum type="arabicPeriod"/>
            </a:pPr>
            <a:r>
              <a:rPr lang="en-US" sz="2000" dirty="0">
                <a:solidFill>
                  <a:srgbClr val="002060"/>
                </a:solidFill>
                <a:latin typeface="HelveticaNeueLT Std" panose="020B0604020202020204"/>
              </a:rPr>
              <a:t>each take on the persona of one of the two characters</a:t>
            </a:r>
          </a:p>
          <a:p>
            <a:pPr marL="342900" indent="-342900">
              <a:buAutoNum type="arabicPeriod"/>
            </a:pPr>
            <a:r>
              <a:rPr lang="en-US" sz="2000" dirty="0">
                <a:solidFill>
                  <a:srgbClr val="002060"/>
                </a:solidFill>
                <a:latin typeface="HelveticaNeueLT Std" panose="020B0604020202020204"/>
              </a:rPr>
              <a:t>Imagine they have met and have gotten onto the subject of whether environmentalists do more harm than good. </a:t>
            </a:r>
          </a:p>
          <a:p>
            <a:endParaRPr lang="en-US" sz="2000" dirty="0">
              <a:solidFill>
                <a:srgbClr val="002060"/>
              </a:solidFill>
              <a:latin typeface="HelveticaNeueLT Std" panose="020B0604020202020204"/>
            </a:endParaRPr>
          </a:p>
          <a:p>
            <a:r>
              <a:rPr lang="en-US" sz="2000" dirty="0">
                <a:solidFill>
                  <a:srgbClr val="002060"/>
                </a:solidFill>
                <a:latin typeface="HelveticaNeueLT Std" panose="020B0604020202020204"/>
              </a:rPr>
              <a:t>Try and include:</a:t>
            </a:r>
          </a:p>
          <a:p>
            <a:pPr marL="285750" indent="-285750">
              <a:buClr>
                <a:srgbClr val="F39200"/>
              </a:buClr>
              <a:buFont typeface="Arial" panose="020B0604020202020204" pitchFamily="34" charset="0"/>
              <a:buChar char="•"/>
            </a:pPr>
            <a:r>
              <a:rPr lang="en-US" sz="2000" dirty="0">
                <a:solidFill>
                  <a:srgbClr val="002060"/>
                </a:solidFill>
                <a:latin typeface="HelveticaNeueLT Std" panose="020B0604020202020204"/>
              </a:rPr>
              <a:t>A bit of context about where they have met</a:t>
            </a:r>
          </a:p>
          <a:p>
            <a:pPr marL="285750" indent="-285750">
              <a:buClr>
                <a:srgbClr val="F39200"/>
              </a:buClr>
              <a:buFont typeface="Arial" panose="020B0604020202020204" pitchFamily="34" charset="0"/>
              <a:buChar char="•"/>
            </a:pPr>
            <a:r>
              <a:rPr lang="en-US" sz="2000" dirty="0">
                <a:solidFill>
                  <a:srgbClr val="002060"/>
                </a:solidFill>
                <a:latin typeface="HelveticaNeueLT Std" panose="020B0604020202020204"/>
              </a:rPr>
              <a:t>Each person introducing themselves and giving their opinions on the matter</a:t>
            </a:r>
          </a:p>
          <a:p>
            <a:pPr marL="285750" indent="-285750">
              <a:buClr>
                <a:srgbClr val="F39200"/>
              </a:buClr>
              <a:buFont typeface="Arial" panose="020B0604020202020204" pitchFamily="34" charset="0"/>
              <a:buChar char="•"/>
            </a:pPr>
            <a:r>
              <a:rPr lang="en-US" sz="2000" dirty="0">
                <a:solidFill>
                  <a:srgbClr val="002060"/>
                </a:solidFill>
                <a:latin typeface="HelveticaNeueLT Std" panose="020B0604020202020204"/>
              </a:rPr>
              <a:t>Both people asking the other about the life experiences that have shaped their views</a:t>
            </a:r>
          </a:p>
          <a:p>
            <a:pPr marL="285750" indent="-285750">
              <a:buClr>
                <a:srgbClr val="F39200"/>
              </a:buClr>
              <a:buFont typeface="Arial" panose="020B0604020202020204" pitchFamily="34" charset="0"/>
              <a:buChar char="•"/>
            </a:pPr>
            <a:r>
              <a:rPr lang="en-US" sz="2000" dirty="0">
                <a:solidFill>
                  <a:srgbClr val="002060"/>
                </a:solidFill>
                <a:latin typeface="HelveticaNeueLT Std" panose="020B0604020202020204"/>
              </a:rPr>
              <a:t>Both people finding one thing they can learn from the other, or one strength in the other person’s argument• Both people reflecting on one weakness in their own argument, in light of the discussion</a:t>
            </a:r>
            <a:endParaRPr lang="en-GB" sz="2000" dirty="0">
              <a:solidFill>
                <a:srgbClr val="002060"/>
              </a:solidFill>
              <a:latin typeface="HelveticaNeueLT Std" panose="020B0604020202020204"/>
            </a:endParaRPr>
          </a:p>
        </p:txBody>
      </p:sp>
    </p:spTree>
    <p:extLst>
      <p:ext uri="{BB962C8B-B14F-4D97-AF65-F5344CB8AC3E}">
        <p14:creationId xmlns:p14="http://schemas.microsoft.com/office/powerpoint/2010/main" val="244486756"/>
      </p:ext>
    </p:extLst>
  </p:cSld>
  <p:clrMapOvr>
    <a:masterClrMapping/>
  </p:clrMapOvr>
</p:sld>
</file>

<file path=ppt/theme/theme1.xml><?xml version="1.0" encoding="utf-8"?>
<a:theme xmlns:a="http://schemas.openxmlformats.org/drawingml/2006/main" name="PP template_new">
  <a:themeElements>
    <a:clrScheme name="Custom 1">
      <a:dk1>
        <a:srgbClr val="50555B"/>
      </a:dk1>
      <a:lt1>
        <a:sysClr val="window" lastClr="FFFFFF"/>
      </a:lt1>
      <a:dk2>
        <a:srgbClr val="7A7D81"/>
      </a:dk2>
      <a:lt2>
        <a:srgbClr val="189FB5"/>
      </a:lt2>
      <a:accent1>
        <a:srgbClr val="F39200"/>
      </a:accent1>
      <a:accent2>
        <a:srgbClr val="A1A833"/>
      </a:accent2>
      <a:accent3>
        <a:srgbClr val="B43B40"/>
      </a:accent3>
      <a:accent4>
        <a:srgbClr val="8D3067"/>
      </a:accent4>
      <a:accent5>
        <a:srgbClr val="F1C930"/>
      </a:accent5>
      <a:accent6>
        <a:srgbClr val="40243C"/>
      </a:accent6>
      <a:hlink>
        <a:srgbClr val="189FB5"/>
      </a:hlink>
      <a:folHlink>
        <a:srgbClr val="8C8C8C"/>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 template" id="{FF383F0F-864E-407C-B6DA-3D65E09D3E22}" vid="{EC04C27D-2EF7-4D86-813B-628CAAD68E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71A2A271AF37499E37E886BD5CFDAF" ma:contentTypeVersion="19" ma:contentTypeDescription="Create a new document." ma:contentTypeScope="" ma:versionID="664dd4d4615fb1d37093f02cfed999c6">
  <xsd:schema xmlns:xsd="http://www.w3.org/2001/XMLSchema" xmlns:xs="http://www.w3.org/2001/XMLSchema" xmlns:p="http://schemas.microsoft.com/office/2006/metadata/properties" xmlns:ns1="http://schemas.microsoft.com/sharepoint/v3" xmlns:ns2="210d88b8-1c87-439f-848d-ad442d2f6fd5" xmlns:ns3="http://schemas.microsoft.com/sharepoint/v4" xmlns:ns4="06e9f01b-b787-4c96-9b07-64e21198086c" targetNamespace="http://schemas.microsoft.com/office/2006/metadata/properties" ma:root="true" ma:fieldsID="5a6207b135f78f93f57149f1e7dd25e0" ns1:_="" ns2:_="" ns3:_="" ns4:_="">
    <xsd:import namespace="http://schemas.microsoft.com/sharepoint/v3"/>
    <xsd:import namespace="210d88b8-1c87-439f-848d-ad442d2f6fd5"/>
    <xsd:import namespace="http://schemas.microsoft.com/sharepoint/v4"/>
    <xsd:import namespace="06e9f01b-b787-4c96-9b07-64e21198086c"/>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description="" ma:hidden="true" ma:internalName="_ip_UnifiedCompliancePolicyProperties">
      <xsd:simpleType>
        <xsd:restriction base="dms:Note"/>
      </xsd:simpleType>
    </xsd:element>
    <xsd:element name="_ip_UnifiedCompliancePolicyUIAction" ma:index="2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0d88b8-1c87-439f-848d-ad442d2f6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9f01b-b787-4c96-9b07-64e21198086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ip_UnifiedCompliancePolicyUIAction xmlns="http://schemas.microsoft.com/sharepoint/v3" xsi:nil="true"/>
    <_ip_UnifiedCompliancePolicyProperties xmlns="http://schemas.microsoft.com/sharepoint/v3" xsi:nil="true"/>
    <SharedWithUsers xmlns="210d88b8-1c87-439f-848d-ad442d2f6fd5">
      <UserInfo>
        <DisplayName>Katy Dent</DisplayName>
        <AccountId>6191</AccountId>
        <AccountType/>
      </UserInfo>
      <UserInfo>
        <DisplayName>Paraskevi Koumi</DisplayName>
        <AccountId>3282</AccountId>
        <AccountType/>
      </UserInfo>
    </SharedWithUsers>
  </documentManagement>
</p:properties>
</file>

<file path=customXml/itemProps1.xml><?xml version="1.0" encoding="utf-8"?>
<ds:datastoreItem xmlns:ds="http://schemas.openxmlformats.org/officeDocument/2006/customXml" ds:itemID="{7FF9EE2C-7BE6-4D4F-ADB9-E1376474BC1A}">
  <ds:schemaRefs>
    <ds:schemaRef ds:uri="http://schemas.microsoft.com/sharepoint/v3/contenttype/forms"/>
  </ds:schemaRefs>
</ds:datastoreItem>
</file>

<file path=customXml/itemProps2.xml><?xml version="1.0" encoding="utf-8"?>
<ds:datastoreItem xmlns:ds="http://schemas.openxmlformats.org/officeDocument/2006/customXml" ds:itemID="{ECD8A4FE-5EC9-46B1-87FA-EA6668F51C85}">
  <ds:schemaRefs>
    <ds:schemaRef ds:uri="06e9f01b-b787-4c96-9b07-64e21198086c"/>
    <ds:schemaRef ds:uri="210d88b8-1c87-439f-848d-ad442d2f6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13841F-6585-4AEB-BFC2-0AAADA044A1E}">
  <ds:schemaRefs>
    <ds:schemaRef ds:uri="http://schemas.microsoft.com/sharepoint/v3"/>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06e9f01b-b787-4c96-9b07-64e21198086c"/>
    <ds:schemaRef ds:uri="http://schemas.microsoft.com/sharepoint/v4"/>
    <ds:schemaRef ds:uri="210d88b8-1c87-439f-848d-ad442d2f6fd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9193</TotalTime>
  <Words>663</Words>
  <Application>Microsoft Office PowerPoint</Application>
  <PresentationFormat>Widescreen</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PP template_new</vt:lpstr>
      <vt:lpstr> Do environmentalists do more harm than good? Skill: Respecting and accepting difference</vt:lpstr>
      <vt:lpstr>PowerPoint Presentation</vt:lpstr>
      <vt:lpstr>PowerPoint Presentation</vt:lpstr>
      <vt:lpstr>PowerPoint Presentation</vt:lpstr>
      <vt:lpstr>What’s happening here?</vt:lpstr>
      <vt:lpstr>PowerPoint Presentation</vt:lpstr>
      <vt:lpstr>PowerPoint Presentation</vt:lpstr>
      <vt:lpstr>What’s happening here?</vt:lpstr>
      <vt:lpstr>PowerPoint Presentation</vt:lpstr>
      <vt:lpstr>Reflection</vt:lpstr>
      <vt:lpstr>PowerPoint Presentation</vt:lpstr>
      <vt:lpstr>Write a piece engaging with the opinion of a public figure or group whom you strongly disagree with</vt:lpstr>
      <vt:lpstr>Homework Questions</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Sarah Koster</cp:lastModifiedBy>
  <cp:revision>499</cp:revision>
  <dcterms:modified xsi:type="dcterms:W3CDTF">2020-08-03T02:55:27Z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0x010100DA71A2A271AF37499E37E886BD5CFDAF</vt:lpwstr>
  </property>
  <property fmtid="{D5CDD505-2E9C-101B-9397-08002B2CF9AE}" pid="3" name="AuthorIds_UIVersion_28160">
    <vt:lpwstr>3282</vt:lpwstr>
  </property>
</Properties>
</file>