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4"/>
  </p:sldMasterIdLst>
  <p:notesMasterIdLst>
    <p:notesMasterId r:id="rId22"/>
  </p:notesMasterIdLst>
  <p:handoutMasterIdLst>
    <p:handoutMasterId r:id="rId23"/>
  </p:handoutMasterIdLst>
  <p:sldIdLst>
    <p:sldId id="273" r:id="rId5"/>
    <p:sldId id="535" r:id="rId6"/>
    <p:sldId id="560" r:id="rId7"/>
    <p:sldId id="556" r:id="rId8"/>
    <p:sldId id="562" r:id="rId9"/>
    <p:sldId id="554" r:id="rId10"/>
    <p:sldId id="406" r:id="rId11"/>
    <p:sldId id="557" r:id="rId12"/>
    <p:sldId id="563" r:id="rId13"/>
    <p:sldId id="567" r:id="rId14"/>
    <p:sldId id="566" r:id="rId15"/>
    <p:sldId id="545" r:id="rId16"/>
    <p:sldId id="564" r:id="rId17"/>
    <p:sldId id="565" r:id="rId18"/>
    <p:sldId id="561" r:id="rId19"/>
    <p:sldId id="313" r:id="rId20"/>
    <p:sldId id="568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Koster" initials="SK" lastIdx="1" clrIdx="0">
    <p:extLst>
      <p:ext uri="{19B8F6BF-5375-455C-9EA6-DF929625EA0E}">
        <p15:presenceInfo xmlns:p15="http://schemas.microsoft.com/office/powerpoint/2012/main" userId="S::sarah@faithbeliefforum.org::bcd41448-9e48-4e9d-9a24-8fcc8a5b0a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200"/>
    <a:srgbClr val="A1A833"/>
    <a:srgbClr val="B43B40"/>
    <a:srgbClr val="000000"/>
    <a:srgbClr val="402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682F82-DD92-90EE-F32E-FDC5DC0308BB}" v="479" dt="2020-08-03T03:31:46.238"/>
    <p1510:client id="{150B7694-C02E-422D-893B-1BE3E7675EE0}" v="99" dt="2020-07-27T16:03:06.283"/>
    <p1510:client id="{20618C4A-9680-7E4E-F164-CC8DBF2D4563}" v="1" dt="2020-08-05T09:41:28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1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3" y="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oster" userId="bcd41448-9e48-4e9d-9a24-8fcc8a5b0a4b" providerId="ADAL" clId="{150B7694-C02E-422D-893B-1BE3E7675EE0}"/>
    <pc:docChg chg="undo custSel addSld delSld modSld sldOrd">
      <pc:chgData name="Sarah Koster" userId="bcd41448-9e48-4e9d-9a24-8fcc8a5b0a4b" providerId="ADAL" clId="{150B7694-C02E-422D-893B-1BE3E7675EE0}" dt="2020-07-27T16:03:06.282" v="515" actId="1076"/>
      <pc:docMkLst>
        <pc:docMk/>
      </pc:docMkLst>
      <pc:sldChg chg="modSp mod">
        <pc:chgData name="Sarah Koster" userId="bcd41448-9e48-4e9d-9a24-8fcc8a5b0a4b" providerId="ADAL" clId="{150B7694-C02E-422D-893B-1BE3E7675EE0}" dt="2020-07-27T15:29:34.144" v="257" actId="20577"/>
        <pc:sldMkLst>
          <pc:docMk/>
          <pc:sldMk cId="781711613" sldId="273"/>
        </pc:sldMkLst>
        <pc:spChg chg="mod">
          <ac:chgData name="Sarah Koster" userId="bcd41448-9e48-4e9d-9a24-8fcc8a5b0a4b" providerId="ADAL" clId="{150B7694-C02E-422D-893B-1BE3E7675EE0}" dt="2020-07-27T15:29:34.144" v="257" actId="20577"/>
          <ac:spMkLst>
            <pc:docMk/>
            <pc:sldMk cId="781711613" sldId="273"/>
            <ac:spMk id="2" creationId="{EBF775C6-4ECB-48E9-8E19-F74699B814A1}"/>
          </ac:spMkLst>
        </pc:spChg>
      </pc:sldChg>
      <pc:sldChg chg="modSp mod">
        <pc:chgData name="Sarah Koster" userId="bcd41448-9e48-4e9d-9a24-8fcc8a5b0a4b" providerId="ADAL" clId="{150B7694-C02E-422D-893B-1BE3E7675EE0}" dt="2020-07-27T15:34:09.744" v="323" actId="20577"/>
        <pc:sldMkLst>
          <pc:docMk/>
          <pc:sldMk cId="1948328266" sldId="313"/>
        </pc:sldMkLst>
        <pc:spChg chg="mod">
          <ac:chgData name="Sarah Koster" userId="bcd41448-9e48-4e9d-9a24-8fcc8a5b0a4b" providerId="ADAL" clId="{150B7694-C02E-422D-893B-1BE3E7675EE0}" dt="2020-07-27T15:34:09.744" v="323" actId="20577"/>
          <ac:spMkLst>
            <pc:docMk/>
            <pc:sldMk cId="1948328266" sldId="313"/>
            <ac:spMk id="2" creationId="{8B82C76D-9BCE-4CDA-AFD7-680EF9D724F2}"/>
          </ac:spMkLst>
        </pc:spChg>
      </pc:sldChg>
      <pc:sldChg chg="modSp mod">
        <pc:chgData name="Sarah Koster" userId="bcd41448-9e48-4e9d-9a24-8fcc8a5b0a4b" providerId="ADAL" clId="{150B7694-C02E-422D-893B-1BE3E7675EE0}" dt="2020-07-27T15:22:35.050" v="127" actId="20577"/>
        <pc:sldMkLst>
          <pc:docMk/>
          <pc:sldMk cId="3497974227" sldId="406"/>
        </pc:sldMkLst>
        <pc:spChg chg="mod">
          <ac:chgData name="Sarah Koster" userId="bcd41448-9e48-4e9d-9a24-8fcc8a5b0a4b" providerId="ADAL" clId="{150B7694-C02E-422D-893B-1BE3E7675EE0}" dt="2020-07-27T15:22:35.050" v="127" actId="20577"/>
          <ac:spMkLst>
            <pc:docMk/>
            <pc:sldMk cId="3497974227" sldId="406"/>
            <ac:spMk id="3" creationId="{DAFC1244-71B5-4D36-81B7-4BE4DC7A2994}"/>
          </ac:spMkLst>
        </pc:spChg>
      </pc:sldChg>
      <pc:sldChg chg="del">
        <pc:chgData name="Sarah Koster" userId="bcd41448-9e48-4e9d-9a24-8fcc8a5b0a4b" providerId="ADAL" clId="{150B7694-C02E-422D-893B-1BE3E7675EE0}" dt="2020-07-27T15:34:17.139" v="324" actId="47"/>
        <pc:sldMkLst>
          <pc:docMk/>
          <pc:sldMk cId="765628398" sldId="534"/>
        </pc:sldMkLst>
      </pc:sldChg>
      <pc:sldChg chg="modSp mod">
        <pc:chgData name="Sarah Koster" userId="bcd41448-9e48-4e9d-9a24-8fcc8a5b0a4b" providerId="ADAL" clId="{150B7694-C02E-422D-893B-1BE3E7675EE0}" dt="2020-07-27T15:18:31.008" v="61" actId="20577"/>
        <pc:sldMkLst>
          <pc:docMk/>
          <pc:sldMk cId="632905819" sldId="535"/>
        </pc:sldMkLst>
        <pc:spChg chg="mod">
          <ac:chgData name="Sarah Koster" userId="bcd41448-9e48-4e9d-9a24-8fcc8a5b0a4b" providerId="ADAL" clId="{150B7694-C02E-422D-893B-1BE3E7675EE0}" dt="2020-07-27T15:18:31.008" v="61" actId="20577"/>
          <ac:spMkLst>
            <pc:docMk/>
            <pc:sldMk cId="632905819" sldId="535"/>
            <ac:spMk id="3" creationId="{40087816-C0A1-4ED9-9056-76FD007317B5}"/>
          </ac:spMkLst>
        </pc:spChg>
      </pc:sldChg>
      <pc:sldChg chg="addSp delSp modSp mod">
        <pc:chgData name="Sarah Koster" userId="bcd41448-9e48-4e9d-9a24-8fcc8a5b0a4b" providerId="ADAL" clId="{150B7694-C02E-422D-893B-1BE3E7675EE0}" dt="2020-07-27T15:30:47.165" v="272" actId="1076"/>
        <pc:sldMkLst>
          <pc:docMk/>
          <pc:sldMk cId="2681404724" sldId="545"/>
        </pc:sldMkLst>
        <pc:spChg chg="del">
          <ac:chgData name="Sarah Koster" userId="bcd41448-9e48-4e9d-9a24-8fcc8a5b0a4b" providerId="ADAL" clId="{150B7694-C02E-422D-893B-1BE3E7675EE0}" dt="2020-07-27T15:30:14.289" v="259" actId="478"/>
          <ac:spMkLst>
            <pc:docMk/>
            <pc:sldMk cId="2681404724" sldId="545"/>
            <ac:spMk id="4" creationId="{D5D6BDC8-1058-4E4D-AD3F-4BB8C3CD6078}"/>
          </ac:spMkLst>
        </pc:spChg>
        <pc:spChg chg="add mod">
          <ac:chgData name="Sarah Koster" userId="bcd41448-9e48-4e9d-9a24-8fcc8a5b0a4b" providerId="ADAL" clId="{150B7694-C02E-422D-893B-1BE3E7675EE0}" dt="2020-07-27T15:30:47.165" v="272" actId="1076"/>
          <ac:spMkLst>
            <pc:docMk/>
            <pc:sldMk cId="2681404724" sldId="545"/>
            <ac:spMk id="5" creationId="{DB7E4065-5359-4069-AF6A-FE3C1718ED97}"/>
          </ac:spMkLst>
        </pc:spChg>
      </pc:sldChg>
      <pc:sldChg chg="addSp delSp modSp mod ord">
        <pc:chgData name="Sarah Koster" userId="bcd41448-9e48-4e9d-9a24-8fcc8a5b0a4b" providerId="ADAL" clId="{150B7694-C02E-422D-893B-1BE3E7675EE0}" dt="2020-07-27T15:54:04.335" v="411" actId="14100"/>
        <pc:sldMkLst>
          <pc:docMk/>
          <pc:sldMk cId="3725117727" sldId="554"/>
        </pc:sldMkLst>
        <pc:spChg chg="del mod">
          <ac:chgData name="Sarah Koster" userId="bcd41448-9e48-4e9d-9a24-8fcc8a5b0a4b" providerId="ADAL" clId="{150B7694-C02E-422D-893B-1BE3E7675EE0}" dt="2020-07-27T15:24:12.747" v="161"/>
          <ac:spMkLst>
            <pc:docMk/>
            <pc:sldMk cId="3725117727" sldId="554"/>
            <ac:spMk id="3" creationId="{2DF6C3A1-1AD4-48F5-B399-13F55BA0DC53}"/>
          </ac:spMkLst>
        </pc:spChg>
        <pc:spChg chg="add mod">
          <ac:chgData name="Sarah Koster" userId="bcd41448-9e48-4e9d-9a24-8fcc8a5b0a4b" providerId="ADAL" clId="{150B7694-C02E-422D-893B-1BE3E7675EE0}" dt="2020-07-27T15:51:12.166" v="392" actId="20577"/>
          <ac:spMkLst>
            <pc:docMk/>
            <pc:sldMk cId="3725117727" sldId="554"/>
            <ac:spMk id="5" creationId="{5CBD89C6-B8F3-4551-89E6-36AC58651556}"/>
          </ac:spMkLst>
        </pc:spChg>
        <pc:spChg chg="del mod">
          <ac:chgData name="Sarah Koster" userId="bcd41448-9e48-4e9d-9a24-8fcc8a5b0a4b" providerId="ADAL" clId="{150B7694-C02E-422D-893B-1BE3E7675EE0}" dt="2020-07-27T15:22:45.506" v="131" actId="478"/>
          <ac:spMkLst>
            <pc:docMk/>
            <pc:sldMk cId="3725117727" sldId="554"/>
            <ac:spMk id="13" creationId="{5E7FE4E1-9231-41A0-B9A7-C15273595FE0}"/>
          </ac:spMkLst>
        </pc:spChg>
        <pc:picChg chg="add mod">
          <ac:chgData name="Sarah Koster" userId="bcd41448-9e48-4e9d-9a24-8fcc8a5b0a4b" providerId="ADAL" clId="{150B7694-C02E-422D-893B-1BE3E7675EE0}" dt="2020-07-27T15:54:04.335" v="411" actId="14100"/>
          <ac:picMkLst>
            <pc:docMk/>
            <pc:sldMk cId="3725117727" sldId="554"/>
            <ac:picMk id="5132" creationId="{C49C76A1-549D-47A2-973D-E69D75439B38}"/>
          </ac:picMkLst>
        </pc:picChg>
      </pc:sldChg>
      <pc:sldChg chg="addSp delSp modSp mod ord">
        <pc:chgData name="Sarah Koster" userId="bcd41448-9e48-4e9d-9a24-8fcc8a5b0a4b" providerId="ADAL" clId="{150B7694-C02E-422D-893B-1BE3E7675EE0}" dt="2020-07-27T15:26:03.844" v="187" actId="21"/>
        <pc:sldMkLst>
          <pc:docMk/>
          <pc:sldMk cId="4006679195" sldId="556"/>
        </pc:sldMkLst>
        <pc:spChg chg="del mod">
          <ac:chgData name="Sarah Koster" userId="bcd41448-9e48-4e9d-9a24-8fcc8a5b0a4b" providerId="ADAL" clId="{150B7694-C02E-422D-893B-1BE3E7675EE0}" dt="2020-07-27T15:24:22.461" v="163" actId="478"/>
          <ac:spMkLst>
            <pc:docMk/>
            <pc:sldMk cId="4006679195" sldId="556"/>
            <ac:spMk id="2" creationId="{2AFAF4DA-E572-4C05-890F-987BDE36FCE7}"/>
          </ac:spMkLst>
        </pc:spChg>
        <pc:spChg chg="add mod">
          <ac:chgData name="Sarah Koster" userId="bcd41448-9e48-4e9d-9a24-8fcc8a5b0a4b" providerId="ADAL" clId="{150B7694-C02E-422D-893B-1BE3E7675EE0}" dt="2020-07-27T15:25:01.154" v="177" actId="20577"/>
          <ac:spMkLst>
            <pc:docMk/>
            <pc:sldMk cId="4006679195" sldId="556"/>
            <ac:spMk id="5" creationId="{983B25E2-CC7C-43F6-A022-E755EAE87A5E}"/>
          </ac:spMkLst>
        </pc:spChg>
        <pc:spChg chg="add del mod">
          <ac:chgData name="Sarah Koster" userId="bcd41448-9e48-4e9d-9a24-8fcc8a5b0a4b" providerId="ADAL" clId="{150B7694-C02E-422D-893B-1BE3E7675EE0}" dt="2020-07-27T15:26:03.844" v="187" actId="21"/>
          <ac:spMkLst>
            <pc:docMk/>
            <pc:sldMk cId="4006679195" sldId="556"/>
            <ac:spMk id="6" creationId="{95A2B1B5-7D70-402C-884D-00F2CF719E1D}"/>
          </ac:spMkLst>
        </pc:spChg>
        <pc:spChg chg="mod">
          <ac:chgData name="Sarah Koster" userId="bcd41448-9e48-4e9d-9a24-8fcc8a5b0a4b" providerId="ADAL" clId="{150B7694-C02E-422D-893B-1BE3E7675EE0}" dt="2020-07-27T15:25:19.714" v="182" actId="1076"/>
          <ac:spMkLst>
            <pc:docMk/>
            <pc:sldMk cId="4006679195" sldId="556"/>
            <ac:spMk id="8" creationId="{0323D97F-C203-4E0C-8D91-515F34098518}"/>
          </ac:spMkLst>
        </pc:spChg>
        <pc:picChg chg="mod">
          <ac:chgData name="Sarah Koster" userId="bcd41448-9e48-4e9d-9a24-8fcc8a5b0a4b" providerId="ADAL" clId="{150B7694-C02E-422D-893B-1BE3E7675EE0}" dt="2020-07-27T15:25:09.084" v="179" actId="1076"/>
          <ac:picMkLst>
            <pc:docMk/>
            <pc:sldMk cId="4006679195" sldId="556"/>
            <ac:picMk id="3" creationId="{6BF67FE0-1BBC-4DE6-BA20-C929FC3673A1}"/>
          </ac:picMkLst>
        </pc:picChg>
      </pc:sldChg>
      <pc:sldChg chg="addSp delSp modSp mod">
        <pc:chgData name="Sarah Koster" userId="bcd41448-9e48-4e9d-9a24-8fcc8a5b0a4b" providerId="ADAL" clId="{150B7694-C02E-422D-893B-1BE3E7675EE0}" dt="2020-07-27T15:55:35.720" v="420" actId="14100"/>
        <pc:sldMkLst>
          <pc:docMk/>
          <pc:sldMk cId="2859113864" sldId="557"/>
        </pc:sldMkLst>
        <pc:spChg chg="del mod">
          <ac:chgData name="Sarah Koster" userId="bcd41448-9e48-4e9d-9a24-8fcc8a5b0a4b" providerId="ADAL" clId="{150B7694-C02E-422D-893B-1BE3E7675EE0}" dt="2020-07-27T15:27:45.128" v="220" actId="478"/>
          <ac:spMkLst>
            <pc:docMk/>
            <pc:sldMk cId="2859113864" sldId="557"/>
            <ac:spMk id="3" creationId="{2DF6C3A1-1AD4-48F5-B399-13F55BA0DC53}"/>
          </ac:spMkLst>
        </pc:spChg>
        <pc:spChg chg="mod">
          <ac:chgData name="Sarah Koster" userId="bcd41448-9e48-4e9d-9a24-8fcc8a5b0a4b" providerId="ADAL" clId="{150B7694-C02E-422D-893B-1BE3E7675EE0}" dt="2020-07-27T15:27:41.501" v="218" actId="20577"/>
          <ac:spMkLst>
            <pc:docMk/>
            <pc:sldMk cId="2859113864" sldId="557"/>
            <ac:spMk id="13" creationId="{5E7FE4E1-9231-41A0-B9A7-C15273595FE0}"/>
          </ac:spMkLst>
        </pc:spChg>
        <pc:picChg chg="add mod">
          <ac:chgData name="Sarah Koster" userId="bcd41448-9e48-4e9d-9a24-8fcc8a5b0a4b" providerId="ADAL" clId="{150B7694-C02E-422D-893B-1BE3E7675EE0}" dt="2020-07-27T15:55:35.720" v="420" actId="14100"/>
          <ac:picMkLst>
            <pc:docMk/>
            <pc:sldMk cId="2859113864" sldId="557"/>
            <ac:picMk id="8196" creationId="{50D3472C-AE31-4F95-9126-BA7F65CBB147}"/>
          </ac:picMkLst>
        </pc:picChg>
      </pc:sldChg>
      <pc:sldChg chg="del">
        <pc:chgData name="Sarah Koster" userId="bcd41448-9e48-4e9d-9a24-8fcc8a5b0a4b" providerId="ADAL" clId="{150B7694-C02E-422D-893B-1BE3E7675EE0}" dt="2020-07-27T15:30:11.846" v="258" actId="47"/>
        <pc:sldMkLst>
          <pc:docMk/>
          <pc:sldMk cId="244486756" sldId="558"/>
        </pc:sldMkLst>
      </pc:sldChg>
      <pc:sldChg chg="del">
        <pc:chgData name="Sarah Koster" userId="bcd41448-9e48-4e9d-9a24-8fcc8a5b0a4b" providerId="ADAL" clId="{150B7694-C02E-422D-893B-1BE3E7675EE0}" dt="2020-07-27T15:28:40.855" v="221" actId="47"/>
        <pc:sldMkLst>
          <pc:docMk/>
          <pc:sldMk cId="717020802" sldId="559"/>
        </pc:sldMkLst>
      </pc:sldChg>
      <pc:sldChg chg="addSp delSp modSp mod">
        <pc:chgData name="Sarah Koster" userId="bcd41448-9e48-4e9d-9a24-8fcc8a5b0a4b" providerId="ADAL" clId="{150B7694-C02E-422D-893B-1BE3E7675EE0}" dt="2020-07-27T15:50:49.341" v="389" actId="1076"/>
        <pc:sldMkLst>
          <pc:docMk/>
          <pc:sldMk cId="590739392" sldId="560"/>
        </pc:sldMkLst>
        <pc:spChg chg="del mod">
          <ac:chgData name="Sarah Koster" userId="bcd41448-9e48-4e9d-9a24-8fcc8a5b0a4b" providerId="ADAL" clId="{150B7694-C02E-422D-893B-1BE3E7675EE0}" dt="2020-07-27T15:21:28.642" v="111" actId="478"/>
          <ac:spMkLst>
            <pc:docMk/>
            <pc:sldMk cId="590739392" sldId="560"/>
            <ac:spMk id="2" creationId="{118FAF27-5EB8-458B-945D-6E85AA563C6A}"/>
          </ac:spMkLst>
        </pc:spChg>
        <pc:spChg chg="mod">
          <ac:chgData name="Sarah Koster" userId="bcd41448-9e48-4e9d-9a24-8fcc8a5b0a4b" providerId="ADAL" clId="{150B7694-C02E-422D-893B-1BE3E7675EE0}" dt="2020-07-27T15:21:24.146" v="110" actId="20577"/>
          <ac:spMkLst>
            <pc:docMk/>
            <pc:sldMk cId="590739392" sldId="560"/>
            <ac:spMk id="13" creationId="{5E7FE4E1-9231-41A0-B9A7-C15273595FE0}"/>
          </ac:spMkLst>
        </pc:spChg>
        <pc:picChg chg="del mod">
          <ac:chgData name="Sarah Koster" userId="bcd41448-9e48-4e9d-9a24-8fcc8a5b0a4b" providerId="ADAL" clId="{150B7694-C02E-422D-893B-1BE3E7675EE0}" dt="2020-07-27T15:21:29.201" v="112" actId="478"/>
          <ac:picMkLst>
            <pc:docMk/>
            <pc:sldMk cId="590739392" sldId="560"/>
            <ac:picMk id="5" creationId="{7D8F3681-F683-443F-B039-E4F17F37C0E3}"/>
          </ac:picMkLst>
        </pc:picChg>
        <pc:picChg chg="mod">
          <ac:chgData name="Sarah Koster" userId="bcd41448-9e48-4e9d-9a24-8fcc8a5b0a4b" providerId="ADAL" clId="{150B7694-C02E-422D-893B-1BE3E7675EE0}" dt="2020-07-27T15:20:38.157" v="94" actId="688"/>
          <ac:picMkLst>
            <pc:docMk/>
            <pc:sldMk cId="590739392" sldId="560"/>
            <ac:picMk id="6" creationId="{A7E2BEF8-67C6-4960-8C84-CB40EDB863DB}"/>
          </ac:picMkLst>
        </pc:picChg>
        <pc:picChg chg="add mod">
          <ac:chgData name="Sarah Koster" userId="bcd41448-9e48-4e9d-9a24-8fcc8a5b0a4b" providerId="ADAL" clId="{150B7694-C02E-422D-893B-1BE3E7675EE0}" dt="2020-07-27T15:50:49.341" v="389" actId="1076"/>
          <ac:picMkLst>
            <pc:docMk/>
            <pc:sldMk cId="590739392" sldId="560"/>
            <ac:picMk id="11266" creationId="{34CF6288-14AF-4EEE-9FB9-7693DB3CA5C6}"/>
          </ac:picMkLst>
        </pc:picChg>
      </pc:sldChg>
      <pc:sldChg chg="addSp modSp mod">
        <pc:chgData name="Sarah Koster" userId="bcd41448-9e48-4e9d-9a24-8fcc8a5b0a4b" providerId="ADAL" clId="{150B7694-C02E-422D-893B-1BE3E7675EE0}" dt="2020-07-27T15:57:33.898" v="426" actId="1076"/>
        <pc:sldMkLst>
          <pc:docMk/>
          <pc:sldMk cId="2841436485" sldId="561"/>
        </pc:sldMkLst>
        <pc:spChg chg="mod">
          <ac:chgData name="Sarah Koster" userId="bcd41448-9e48-4e9d-9a24-8fcc8a5b0a4b" providerId="ADAL" clId="{150B7694-C02E-422D-893B-1BE3E7675EE0}" dt="2020-07-27T15:56:07.038" v="421" actId="20577"/>
          <ac:spMkLst>
            <pc:docMk/>
            <pc:sldMk cId="2841436485" sldId="561"/>
            <ac:spMk id="4" creationId="{AE470560-0C69-49BB-A190-C9ADC2122550}"/>
          </ac:spMkLst>
        </pc:spChg>
        <pc:picChg chg="add mod">
          <ac:chgData name="Sarah Koster" userId="bcd41448-9e48-4e9d-9a24-8fcc8a5b0a4b" providerId="ADAL" clId="{150B7694-C02E-422D-893B-1BE3E7675EE0}" dt="2020-07-27T15:57:33.898" v="426" actId="1076"/>
          <ac:picMkLst>
            <pc:docMk/>
            <pc:sldMk cId="2841436485" sldId="561"/>
            <ac:picMk id="10242" creationId="{E940FCF2-55F1-470E-8AA7-0FC54F3FF0A6}"/>
          </ac:picMkLst>
        </pc:picChg>
      </pc:sldChg>
      <pc:sldChg chg="addSp delSp modSp new mod modClrScheme chgLayout">
        <pc:chgData name="Sarah Koster" userId="bcd41448-9e48-4e9d-9a24-8fcc8a5b0a4b" providerId="ADAL" clId="{150B7694-C02E-422D-893B-1BE3E7675EE0}" dt="2020-07-27T15:51:29.501" v="403" actId="27636"/>
        <pc:sldMkLst>
          <pc:docMk/>
          <pc:sldMk cId="1170807734" sldId="562"/>
        </pc:sldMkLst>
        <pc:spChg chg="del mod ord">
          <ac:chgData name="Sarah Koster" userId="bcd41448-9e48-4e9d-9a24-8fcc8a5b0a4b" providerId="ADAL" clId="{150B7694-C02E-422D-893B-1BE3E7675EE0}" dt="2020-07-27T15:25:48.462" v="184" actId="700"/>
          <ac:spMkLst>
            <pc:docMk/>
            <pc:sldMk cId="1170807734" sldId="562"/>
            <ac:spMk id="2" creationId="{445504C7-8E0F-49F8-9AEC-F49A02C9A3A2}"/>
          </ac:spMkLst>
        </pc:spChg>
        <pc:spChg chg="del mod ord">
          <ac:chgData name="Sarah Koster" userId="bcd41448-9e48-4e9d-9a24-8fcc8a5b0a4b" providerId="ADAL" clId="{150B7694-C02E-422D-893B-1BE3E7675EE0}" dt="2020-07-27T15:25:48.462" v="184" actId="700"/>
          <ac:spMkLst>
            <pc:docMk/>
            <pc:sldMk cId="1170807734" sldId="562"/>
            <ac:spMk id="3" creationId="{8AF8C6C9-0B4D-4DC5-8B8D-96A5EDD8342D}"/>
          </ac:spMkLst>
        </pc:spChg>
        <pc:spChg chg="add mod ord">
          <ac:chgData name="Sarah Koster" userId="bcd41448-9e48-4e9d-9a24-8fcc8a5b0a4b" providerId="ADAL" clId="{150B7694-C02E-422D-893B-1BE3E7675EE0}" dt="2020-07-27T15:51:29.501" v="403" actId="27636"/>
          <ac:spMkLst>
            <pc:docMk/>
            <pc:sldMk cId="1170807734" sldId="562"/>
            <ac:spMk id="4" creationId="{E068F501-5280-4EB5-B5C5-9EA87847CAB5}"/>
          </ac:spMkLst>
        </pc:spChg>
        <pc:spChg chg="add del mod ord">
          <ac:chgData name="Sarah Koster" userId="bcd41448-9e48-4e9d-9a24-8fcc8a5b0a4b" providerId="ADAL" clId="{150B7694-C02E-422D-893B-1BE3E7675EE0}" dt="2020-07-27T15:25:57.904" v="186" actId="478"/>
          <ac:spMkLst>
            <pc:docMk/>
            <pc:sldMk cId="1170807734" sldId="562"/>
            <ac:spMk id="5" creationId="{26C34C64-F122-4875-B924-5813485D87B0}"/>
          </ac:spMkLst>
        </pc:spChg>
        <pc:spChg chg="add del mod">
          <ac:chgData name="Sarah Koster" userId="bcd41448-9e48-4e9d-9a24-8fcc8a5b0a4b" providerId="ADAL" clId="{150B7694-C02E-422D-893B-1BE3E7675EE0}" dt="2020-07-27T15:26:06.485" v="188" actId="22"/>
          <ac:spMkLst>
            <pc:docMk/>
            <pc:sldMk cId="1170807734" sldId="562"/>
            <ac:spMk id="6" creationId="{83858AA4-A356-4070-8EAD-0082025028F6}"/>
          </ac:spMkLst>
        </pc:spChg>
        <pc:spChg chg="add mod">
          <ac:chgData name="Sarah Koster" userId="bcd41448-9e48-4e9d-9a24-8fcc8a5b0a4b" providerId="ADAL" clId="{150B7694-C02E-422D-893B-1BE3E7675EE0}" dt="2020-07-27T15:26:06.485" v="188" actId="22"/>
          <ac:spMkLst>
            <pc:docMk/>
            <pc:sldMk cId="1170807734" sldId="562"/>
            <ac:spMk id="8" creationId="{35DEE795-679A-4511-AE79-B9B6C48D712E}"/>
          </ac:spMkLst>
        </pc:spChg>
      </pc:sldChg>
      <pc:sldChg chg="delSp modSp add mod ord">
        <pc:chgData name="Sarah Koster" userId="bcd41448-9e48-4e9d-9a24-8fcc8a5b0a4b" providerId="ADAL" clId="{150B7694-C02E-422D-893B-1BE3E7675EE0}" dt="2020-07-27T15:29:17.317" v="230" actId="403"/>
        <pc:sldMkLst>
          <pc:docMk/>
          <pc:sldMk cId="1174218056" sldId="563"/>
        </pc:sldMkLst>
        <pc:spChg chg="mod">
          <ac:chgData name="Sarah Koster" userId="bcd41448-9e48-4e9d-9a24-8fcc8a5b0a4b" providerId="ADAL" clId="{150B7694-C02E-422D-893B-1BE3E7675EE0}" dt="2020-07-27T15:29:17.317" v="230" actId="403"/>
          <ac:spMkLst>
            <pc:docMk/>
            <pc:sldMk cId="1174218056" sldId="563"/>
            <ac:spMk id="2" creationId="{8B82C76D-9BCE-4CDA-AFD7-680EF9D724F2}"/>
          </ac:spMkLst>
        </pc:spChg>
        <pc:spChg chg="del">
          <ac:chgData name="Sarah Koster" userId="bcd41448-9e48-4e9d-9a24-8fcc8a5b0a4b" providerId="ADAL" clId="{150B7694-C02E-422D-893B-1BE3E7675EE0}" dt="2020-07-27T15:29:06.538" v="226" actId="478"/>
          <ac:spMkLst>
            <pc:docMk/>
            <pc:sldMk cId="1174218056" sldId="563"/>
            <ac:spMk id="4" creationId="{43072956-DDD9-48FC-BE59-5FA2FA29C673}"/>
          </ac:spMkLst>
        </pc:spChg>
      </pc:sldChg>
      <pc:sldChg chg="modSp add mod">
        <pc:chgData name="Sarah Koster" userId="bcd41448-9e48-4e9d-9a24-8fcc8a5b0a4b" providerId="ADAL" clId="{150B7694-C02E-422D-893B-1BE3E7675EE0}" dt="2020-07-27T15:32:11.446" v="291" actId="1076"/>
        <pc:sldMkLst>
          <pc:docMk/>
          <pc:sldMk cId="4167587098" sldId="564"/>
        </pc:sldMkLst>
        <pc:spChg chg="mod">
          <ac:chgData name="Sarah Koster" userId="bcd41448-9e48-4e9d-9a24-8fcc8a5b0a4b" providerId="ADAL" clId="{150B7694-C02E-422D-893B-1BE3E7675EE0}" dt="2020-07-27T15:32:11.446" v="291" actId="1076"/>
          <ac:spMkLst>
            <pc:docMk/>
            <pc:sldMk cId="4167587098" sldId="564"/>
            <ac:spMk id="5" creationId="{DB7E4065-5359-4069-AF6A-FE3C1718ED97}"/>
          </ac:spMkLst>
        </pc:spChg>
      </pc:sldChg>
      <pc:sldChg chg="modSp add mod">
        <pc:chgData name="Sarah Koster" userId="bcd41448-9e48-4e9d-9a24-8fcc8a5b0a4b" providerId="ADAL" clId="{150B7694-C02E-422D-893B-1BE3E7675EE0}" dt="2020-07-27T15:31:50.544" v="284" actId="1076"/>
        <pc:sldMkLst>
          <pc:docMk/>
          <pc:sldMk cId="1404625952" sldId="565"/>
        </pc:sldMkLst>
        <pc:spChg chg="mod">
          <ac:chgData name="Sarah Koster" userId="bcd41448-9e48-4e9d-9a24-8fcc8a5b0a4b" providerId="ADAL" clId="{150B7694-C02E-422D-893B-1BE3E7675EE0}" dt="2020-07-27T15:31:50.544" v="284" actId="1076"/>
          <ac:spMkLst>
            <pc:docMk/>
            <pc:sldMk cId="1404625952" sldId="565"/>
            <ac:spMk id="5" creationId="{DB7E4065-5359-4069-AF6A-FE3C1718ED97}"/>
          </ac:spMkLst>
        </pc:spChg>
      </pc:sldChg>
      <pc:sldChg chg="addSp delSp modSp add mod ord modClrScheme addCm chgLayout">
        <pc:chgData name="Sarah Koster" userId="bcd41448-9e48-4e9d-9a24-8fcc8a5b0a4b" providerId="ADAL" clId="{150B7694-C02E-422D-893B-1BE3E7675EE0}" dt="2020-07-27T16:03:06.282" v="515" actId="1076"/>
        <pc:sldMkLst>
          <pc:docMk/>
          <pc:sldMk cId="389688565" sldId="566"/>
        </pc:sldMkLst>
        <pc:spChg chg="add mod">
          <ac:chgData name="Sarah Koster" userId="bcd41448-9e48-4e9d-9a24-8fcc8a5b0a4b" providerId="ADAL" clId="{150B7694-C02E-422D-893B-1BE3E7675EE0}" dt="2020-07-27T16:03:03.502" v="514" actId="1076"/>
          <ac:spMkLst>
            <pc:docMk/>
            <pc:sldMk cId="389688565" sldId="566"/>
            <ac:spMk id="2" creationId="{8AE7A749-3845-4DAB-AEB2-ECAB33033C08}"/>
          </ac:spMkLst>
        </pc:spChg>
        <pc:spChg chg="add del mod ord">
          <ac:chgData name="Sarah Koster" userId="bcd41448-9e48-4e9d-9a24-8fcc8a5b0a4b" providerId="ADAL" clId="{150B7694-C02E-422D-893B-1BE3E7675EE0}" dt="2020-07-27T15:59:44.614" v="446" actId="478"/>
          <ac:spMkLst>
            <pc:docMk/>
            <pc:sldMk cId="389688565" sldId="566"/>
            <ac:spMk id="3" creationId="{A4F39E47-B90A-4E7D-A57D-C70CFF21386B}"/>
          </ac:spMkLst>
        </pc:spChg>
        <pc:spChg chg="add del mod ord">
          <ac:chgData name="Sarah Koster" userId="bcd41448-9e48-4e9d-9a24-8fcc8a5b0a4b" providerId="ADAL" clId="{150B7694-C02E-422D-893B-1BE3E7675EE0}" dt="2020-07-27T15:59:31.076" v="438" actId="478"/>
          <ac:spMkLst>
            <pc:docMk/>
            <pc:sldMk cId="389688565" sldId="566"/>
            <ac:spMk id="4" creationId="{CDE91750-0561-4C96-99A5-6F0DA95E3EC3}"/>
          </ac:spMkLst>
        </pc:spChg>
        <pc:spChg chg="add del mod ord">
          <ac:chgData name="Sarah Koster" userId="bcd41448-9e48-4e9d-9a24-8fcc8a5b0a4b" providerId="ADAL" clId="{150B7694-C02E-422D-893B-1BE3E7675EE0}" dt="2020-07-27T16:02:02.500" v="478" actId="478"/>
          <ac:spMkLst>
            <pc:docMk/>
            <pc:sldMk cId="389688565" sldId="566"/>
            <ac:spMk id="5" creationId="{D2C6E0FF-93F5-4FD3-AFAB-ED10A02836F9}"/>
          </ac:spMkLst>
        </pc:spChg>
        <pc:spChg chg="add mod">
          <ac:chgData name="Sarah Koster" userId="bcd41448-9e48-4e9d-9a24-8fcc8a5b0a4b" providerId="ADAL" clId="{150B7694-C02E-422D-893B-1BE3E7675EE0}" dt="2020-07-27T16:03:01.015" v="513" actId="1076"/>
          <ac:spMkLst>
            <pc:docMk/>
            <pc:sldMk cId="389688565" sldId="566"/>
            <ac:spMk id="7" creationId="{D984BE36-37E0-427B-A1F5-753024001C7F}"/>
          </ac:spMkLst>
        </pc:spChg>
        <pc:spChg chg="del mod">
          <ac:chgData name="Sarah Koster" userId="bcd41448-9e48-4e9d-9a24-8fcc8a5b0a4b" providerId="ADAL" clId="{150B7694-C02E-422D-893B-1BE3E7675EE0}" dt="2020-07-27T16:01:13.150" v="461" actId="478"/>
          <ac:spMkLst>
            <pc:docMk/>
            <pc:sldMk cId="389688565" sldId="566"/>
            <ac:spMk id="10" creationId="{4E80BEF8-FF81-428E-BAF9-63C58C972940}"/>
          </ac:spMkLst>
        </pc:spChg>
        <pc:spChg chg="del">
          <ac:chgData name="Sarah Koster" userId="bcd41448-9e48-4e9d-9a24-8fcc8a5b0a4b" providerId="ADAL" clId="{150B7694-C02E-422D-893B-1BE3E7675EE0}" dt="2020-07-27T15:36:29.475" v="328" actId="478"/>
          <ac:spMkLst>
            <pc:docMk/>
            <pc:sldMk cId="389688565" sldId="566"/>
            <ac:spMk id="13" creationId="{5E7FE4E1-9231-41A0-B9A7-C15273595FE0}"/>
          </ac:spMkLst>
        </pc:spChg>
        <pc:spChg chg="add mod">
          <ac:chgData name="Sarah Koster" userId="bcd41448-9e48-4e9d-9a24-8fcc8a5b0a4b" providerId="ADAL" clId="{150B7694-C02E-422D-893B-1BE3E7675EE0}" dt="2020-07-27T16:03:06.282" v="515" actId="1076"/>
          <ac:spMkLst>
            <pc:docMk/>
            <pc:sldMk cId="389688565" sldId="566"/>
            <ac:spMk id="17" creationId="{3344893B-A07F-4422-A638-AB905687E51C}"/>
          </ac:spMkLst>
        </pc:spChg>
        <pc:spChg chg="add del mod">
          <ac:chgData name="Sarah Koster" userId="bcd41448-9e48-4e9d-9a24-8fcc8a5b0a4b" providerId="ADAL" clId="{150B7694-C02E-422D-893B-1BE3E7675EE0}" dt="2020-07-27T16:02:05.353" v="479" actId="478"/>
          <ac:spMkLst>
            <pc:docMk/>
            <pc:sldMk cId="389688565" sldId="566"/>
            <ac:spMk id="18" creationId="{44C8F248-024B-4F80-A5F4-403C140E3C93}"/>
          </ac:spMkLst>
        </pc:spChg>
        <pc:spChg chg="add del mod">
          <ac:chgData name="Sarah Koster" userId="bcd41448-9e48-4e9d-9a24-8fcc8a5b0a4b" providerId="ADAL" clId="{150B7694-C02E-422D-893B-1BE3E7675EE0}" dt="2020-07-27T16:02:31.461" v="501" actId="478"/>
          <ac:spMkLst>
            <pc:docMk/>
            <pc:sldMk cId="389688565" sldId="566"/>
            <ac:spMk id="19" creationId="{324C0556-9A7E-43AA-B0A4-BAE46DCEE6A7}"/>
          </ac:spMkLst>
        </pc:spChg>
        <pc:spChg chg="add mod">
          <ac:chgData name="Sarah Koster" userId="bcd41448-9e48-4e9d-9a24-8fcc8a5b0a4b" providerId="ADAL" clId="{150B7694-C02E-422D-893B-1BE3E7675EE0}" dt="2020-07-27T16:02:31.461" v="501" actId="478"/>
          <ac:spMkLst>
            <pc:docMk/>
            <pc:sldMk cId="389688565" sldId="566"/>
            <ac:spMk id="20" creationId="{A55231F6-AE21-48FA-9FC6-22ED6C6A78FA}"/>
          </ac:spMkLst>
        </pc:spChg>
        <pc:spChg chg="add del">
          <ac:chgData name="Sarah Koster" userId="bcd41448-9e48-4e9d-9a24-8fcc8a5b0a4b" providerId="ADAL" clId="{150B7694-C02E-422D-893B-1BE3E7675EE0}" dt="2020-07-27T16:02:35.969" v="503" actId="478"/>
          <ac:spMkLst>
            <pc:docMk/>
            <pc:sldMk cId="389688565" sldId="566"/>
            <ac:spMk id="22" creationId="{2C1D9920-8BF1-4CDB-B9DB-1D9F3199A6FA}"/>
          </ac:spMkLst>
        </pc:spChg>
        <pc:spChg chg="add mod">
          <ac:chgData name="Sarah Koster" userId="bcd41448-9e48-4e9d-9a24-8fcc8a5b0a4b" providerId="ADAL" clId="{150B7694-C02E-422D-893B-1BE3E7675EE0}" dt="2020-07-27T16:02:48.260" v="511" actId="27636"/>
          <ac:spMkLst>
            <pc:docMk/>
            <pc:sldMk cId="389688565" sldId="566"/>
            <ac:spMk id="24" creationId="{A39AC48B-5D6A-4F10-A4D4-D4266A085B08}"/>
          </ac:spMkLst>
        </pc:spChg>
        <pc:cxnChg chg="add mod">
          <ac:chgData name="Sarah Koster" userId="bcd41448-9e48-4e9d-9a24-8fcc8a5b0a4b" providerId="ADAL" clId="{150B7694-C02E-422D-893B-1BE3E7675EE0}" dt="2020-07-27T16:01:02.573" v="459" actId="14100"/>
          <ac:cxnSpMkLst>
            <pc:docMk/>
            <pc:sldMk cId="389688565" sldId="566"/>
            <ac:cxnSpMk id="9" creationId="{43BBBA25-DFD4-4C11-94E3-15C82E5CC16F}"/>
          </ac:cxnSpMkLst>
        </pc:cxnChg>
        <pc:cxnChg chg="add mod">
          <ac:chgData name="Sarah Koster" userId="bcd41448-9e48-4e9d-9a24-8fcc8a5b0a4b" providerId="ADAL" clId="{150B7694-C02E-422D-893B-1BE3E7675EE0}" dt="2020-07-27T16:00:55.219" v="457" actId="14100"/>
          <ac:cxnSpMkLst>
            <pc:docMk/>
            <pc:sldMk cId="389688565" sldId="566"/>
            <ac:cxnSpMk id="12" creationId="{0A7DBBAF-9EF9-4A4A-B689-8A9EFB3C8DEE}"/>
          </ac:cxnSpMkLst>
        </pc:cxnChg>
      </pc:sldChg>
    </pc:docChg>
  </pc:docChgLst>
  <pc:docChgLst>
    <pc:chgData name="Paraskevi Koumi" userId="S::paraskevi@faithbeliefforum.org::57b06393-6cfb-45f1-bb7e-51c466634084" providerId="AD" clId="Web-{0F682F82-DD92-90EE-F32E-FDC5DC0308BB}"/>
    <pc:docChg chg="addSld modSld">
      <pc:chgData name="Paraskevi Koumi" userId="S::paraskevi@faithbeliefforum.org::57b06393-6cfb-45f1-bb7e-51c466634084" providerId="AD" clId="Web-{0F682F82-DD92-90EE-F32E-FDC5DC0308BB}" dt="2020-08-03T03:31:46.238" v="474" actId="1076"/>
      <pc:docMkLst>
        <pc:docMk/>
      </pc:docMkLst>
      <pc:sldChg chg="modSp">
        <pc:chgData name="Paraskevi Koumi" userId="S::paraskevi@faithbeliefforum.org::57b06393-6cfb-45f1-bb7e-51c466634084" providerId="AD" clId="Web-{0F682F82-DD92-90EE-F32E-FDC5DC0308BB}" dt="2020-08-03T03:10:49.943" v="5" actId="1076"/>
        <pc:sldMkLst>
          <pc:docMk/>
          <pc:sldMk cId="4006679195" sldId="556"/>
        </pc:sldMkLst>
        <pc:spChg chg="mod">
          <ac:chgData name="Paraskevi Koumi" userId="S::paraskevi@faithbeliefforum.org::57b06393-6cfb-45f1-bb7e-51c466634084" providerId="AD" clId="Web-{0F682F82-DD92-90EE-F32E-FDC5DC0308BB}" dt="2020-08-03T03:10:29.068" v="1" actId="1076"/>
          <ac:spMkLst>
            <pc:docMk/>
            <pc:sldMk cId="4006679195" sldId="556"/>
            <ac:spMk id="5" creationId="{983B25E2-CC7C-43F6-A022-E755EAE87A5E}"/>
          </ac:spMkLst>
        </pc:spChg>
        <pc:spChg chg="mod">
          <ac:chgData name="Paraskevi Koumi" userId="S::paraskevi@faithbeliefforum.org::57b06393-6cfb-45f1-bb7e-51c466634084" providerId="AD" clId="Web-{0F682F82-DD92-90EE-F32E-FDC5DC0308BB}" dt="2020-08-03T03:10:49.943" v="5" actId="1076"/>
          <ac:spMkLst>
            <pc:docMk/>
            <pc:sldMk cId="4006679195" sldId="556"/>
            <ac:spMk id="8" creationId="{0323D97F-C203-4E0C-8D91-515F34098518}"/>
          </ac:spMkLst>
        </pc:spChg>
      </pc:sldChg>
      <pc:sldChg chg="addSp delSp modSp">
        <pc:chgData name="Paraskevi Koumi" userId="S::paraskevi@faithbeliefforum.org::57b06393-6cfb-45f1-bb7e-51c466634084" providerId="AD" clId="Web-{0F682F82-DD92-90EE-F32E-FDC5DC0308BB}" dt="2020-08-03T03:17:43.671" v="25" actId="14100"/>
        <pc:sldMkLst>
          <pc:docMk/>
          <pc:sldMk cId="1170807734" sldId="562"/>
        </pc:sldMkLst>
        <pc:spChg chg="add del mod">
          <ac:chgData name="Paraskevi Koumi" userId="S::paraskevi@faithbeliefforum.org::57b06393-6cfb-45f1-bb7e-51c466634084" providerId="AD" clId="Web-{0F682F82-DD92-90EE-F32E-FDC5DC0308BB}" dt="2020-08-03T03:15:13.839" v="7"/>
          <ac:spMkLst>
            <pc:docMk/>
            <pc:sldMk cId="1170807734" sldId="562"/>
            <ac:spMk id="3" creationId="{121053A8-F2A8-4609-8A33-291EDAE3DA46}"/>
          </ac:spMkLst>
        </pc:spChg>
        <pc:spChg chg="del">
          <ac:chgData name="Paraskevi Koumi" userId="S::paraskevi@faithbeliefforum.org::57b06393-6cfb-45f1-bb7e-51c466634084" providerId="AD" clId="Web-{0F682F82-DD92-90EE-F32E-FDC5DC0308BB}" dt="2020-08-03T03:15:06.917" v="6"/>
          <ac:spMkLst>
            <pc:docMk/>
            <pc:sldMk cId="1170807734" sldId="562"/>
            <ac:spMk id="4" creationId="{E068F501-5280-4EB5-B5C5-9EA87847CAB5}"/>
          </ac:spMkLst>
        </pc:spChg>
        <pc:spChg chg="mod">
          <ac:chgData name="Paraskevi Koumi" userId="S::paraskevi@faithbeliefforum.org::57b06393-6cfb-45f1-bb7e-51c466634084" providerId="AD" clId="Web-{0F682F82-DD92-90EE-F32E-FDC5DC0308BB}" dt="2020-08-03T03:16:39.747" v="16" actId="20577"/>
          <ac:spMkLst>
            <pc:docMk/>
            <pc:sldMk cId="1170807734" sldId="562"/>
            <ac:spMk id="8" creationId="{35DEE795-679A-4511-AE79-B9B6C48D712E}"/>
          </ac:spMkLst>
        </pc:spChg>
        <pc:picChg chg="add mod">
          <ac:chgData name="Paraskevi Koumi" userId="S::paraskevi@faithbeliefforum.org::57b06393-6cfb-45f1-bb7e-51c466634084" providerId="AD" clId="Web-{0F682F82-DD92-90EE-F32E-FDC5DC0308BB}" dt="2020-08-03T03:15:59.294" v="10" actId="1076"/>
          <ac:picMkLst>
            <pc:docMk/>
            <pc:sldMk cId="1170807734" sldId="562"/>
            <ac:picMk id="5" creationId="{D995CE44-2573-4625-8382-5398B6B5CD2D}"/>
          </ac:picMkLst>
        </pc:picChg>
        <pc:picChg chg="add mod">
          <ac:chgData name="Paraskevi Koumi" userId="S::paraskevi@faithbeliefforum.org::57b06393-6cfb-45f1-bb7e-51c466634084" providerId="AD" clId="Web-{0F682F82-DD92-90EE-F32E-FDC5DC0308BB}" dt="2020-08-03T03:17:36.077" v="23" actId="1076"/>
          <ac:picMkLst>
            <pc:docMk/>
            <pc:sldMk cId="1170807734" sldId="562"/>
            <ac:picMk id="6" creationId="{47376EB9-D723-4FB9-A3C7-C02ABEB606BC}"/>
          </ac:picMkLst>
        </pc:picChg>
        <pc:picChg chg="add mod">
          <ac:chgData name="Paraskevi Koumi" userId="S::paraskevi@faithbeliefforum.org::57b06393-6cfb-45f1-bb7e-51c466634084" providerId="AD" clId="Web-{0F682F82-DD92-90EE-F32E-FDC5DC0308BB}" dt="2020-08-03T03:17:43.671" v="25" actId="14100"/>
          <ac:picMkLst>
            <pc:docMk/>
            <pc:sldMk cId="1170807734" sldId="562"/>
            <ac:picMk id="7" creationId="{4635DF5F-97D7-4B35-8A11-2C27C88E24F1}"/>
          </ac:picMkLst>
        </pc:picChg>
      </pc:sldChg>
      <pc:sldChg chg="modSp">
        <pc:chgData name="Paraskevi Koumi" userId="S::paraskevi@faithbeliefforum.org::57b06393-6cfb-45f1-bb7e-51c466634084" providerId="AD" clId="Web-{0F682F82-DD92-90EE-F32E-FDC5DC0308BB}" dt="2020-08-03T03:28:43.058" v="380" actId="20577"/>
        <pc:sldMkLst>
          <pc:docMk/>
          <pc:sldMk cId="1404625952" sldId="565"/>
        </pc:sldMkLst>
        <pc:spChg chg="mod">
          <ac:chgData name="Paraskevi Koumi" userId="S::paraskevi@faithbeliefforum.org::57b06393-6cfb-45f1-bb7e-51c466634084" providerId="AD" clId="Web-{0F682F82-DD92-90EE-F32E-FDC5DC0308BB}" dt="2020-08-03T03:28:43.058" v="380" actId="20577"/>
          <ac:spMkLst>
            <pc:docMk/>
            <pc:sldMk cId="1404625952" sldId="565"/>
            <ac:spMk id="5" creationId="{DB7E4065-5359-4069-AF6A-FE3C1718ED97}"/>
          </ac:spMkLst>
        </pc:spChg>
      </pc:sldChg>
      <pc:sldChg chg="addSp delSp modSp">
        <pc:chgData name="Paraskevi Koumi" userId="S::paraskevi@faithbeliefforum.org::57b06393-6cfb-45f1-bb7e-51c466634084" providerId="AD" clId="Web-{0F682F82-DD92-90EE-F32E-FDC5DC0308BB}" dt="2020-08-03T03:25:25.381" v="375" actId="20577"/>
        <pc:sldMkLst>
          <pc:docMk/>
          <pc:sldMk cId="389688565" sldId="566"/>
        </pc:sldMkLst>
        <pc:spChg chg="add mod">
          <ac:chgData name="Paraskevi Koumi" userId="S::paraskevi@faithbeliefforum.org::57b06393-6cfb-45f1-bb7e-51c466634084" providerId="AD" clId="Web-{0F682F82-DD92-90EE-F32E-FDC5DC0308BB}" dt="2020-08-03T03:25:25.381" v="375" actId="20577"/>
          <ac:spMkLst>
            <pc:docMk/>
            <pc:sldMk cId="389688565" sldId="566"/>
            <ac:spMk id="3" creationId="{CD21E6D3-6763-4019-BBF3-C68650508330}"/>
          </ac:spMkLst>
        </pc:spChg>
        <pc:spChg chg="del">
          <ac:chgData name="Paraskevi Koumi" userId="S::paraskevi@faithbeliefforum.org::57b06393-6cfb-45f1-bb7e-51c466634084" providerId="AD" clId="Web-{0F682F82-DD92-90EE-F32E-FDC5DC0308BB}" dt="2020-08-03T03:24:23.065" v="293"/>
          <ac:spMkLst>
            <pc:docMk/>
            <pc:sldMk cId="389688565" sldId="566"/>
            <ac:spMk id="20" creationId="{A55231F6-AE21-48FA-9FC6-22ED6C6A78FA}"/>
          </ac:spMkLst>
        </pc:spChg>
      </pc:sldChg>
      <pc:sldChg chg="modSp new">
        <pc:chgData name="Paraskevi Koumi" userId="S::paraskevi@faithbeliefforum.org::57b06393-6cfb-45f1-bb7e-51c466634084" providerId="AD" clId="Web-{0F682F82-DD92-90EE-F32E-FDC5DC0308BB}" dt="2020-08-03T03:23:41.549" v="291" actId="20577"/>
        <pc:sldMkLst>
          <pc:docMk/>
          <pc:sldMk cId="3838105093" sldId="567"/>
        </pc:sldMkLst>
        <pc:spChg chg="mod">
          <ac:chgData name="Paraskevi Koumi" userId="S::paraskevi@faithbeliefforum.org::57b06393-6cfb-45f1-bb7e-51c466634084" providerId="AD" clId="Web-{0F682F82-DD92-90EE-F32E-FDC5DC0308BB}" dt="2020-08-03T03:20:25.052" v="91" actId="20577"/>
          <ac:spMkLst>
            <pc:docMk/>
            <pc:sldMk cId="3838105093" sldId="567"/>
            <ac:spMk id="2" creationId="{327A0497-0DA6-4281-A087-0871C32F1C2F}"/>
          </ac:spMkLst>
        </pc:spChg>
        <pc:spChg chg="mod">
          <ac:chgData name="Paraskevi Koumi" userId="S::paraskevi@faithbeliefforum.org::57b06393-6cfb-45f1-bb7e-51c466634084" providerId="AD" clId="Web-{0F682F82-DD92-90EE-F32E-FDC5DC0308BB}" dt="2020-08-03T03:23:41.549" v="291" actId="20577"/>
          <ac:spMkLst>
            <pc:docMk/>
            <pc:sldMk cId="3838105093" sldId="567"/>
            <ac:spMk id="3" creationId="{517B86A2-3DC4-4F5D-98F8-7295D61233B4}"/>
          </ac:spMkLst>
        </pc:spChg>
      </pc:sldChg>
      <pc:sldChg chg="modSp new">
        <pc:chgData name="Paraskevi Koumi" userId="S::paraskevi@faithbeliefforum.org::57b06393-6cfb-45f1-bb7e-51c466634084" providerId="AD" clId="Web-{0F682F82-DD92-90EE-F32E-FDC5DC0308BB}" dt="2020-08-03T03:31:46.238" v="474" actId="1076"/>
        <pc:sldMkLst>
          <pc:docMk/>
          <pc:sldMk cId="757305664" sldId="568"/>
        </pc:sldMkLst>
        <pc:spChg chg="mod">
          <ac:chgData name="Paraskevi Koumi" userId="S::paraskevi@faithbeliefforum.org::57b06393-6cfb-45f1-bb7e-51c466634084" providerId="AD" clId="Web-{0F682F82-DD92-90EE-F32E-FDC5DC0308BB}" dt="2020-08-03T03:29:40.544" v="422" actId="20577"/>
          <ac:spMkLst>
            <pc:docMk/>
            <pc:sldMk cId="757305664" sldId="568"/>
            <ac:spMk id="2" creationId="{89D00C0B-D475-4F3A-A9AF-1275F1936B2A}"/>
          </ac:spMkLst>
        </pc:spChg>
        <pc:spChg chg="mod">
          <ac:chgData name="Paraskevi Koumi" userId="S::paraskevi@faithbeliefforum.org::57b06393-6cfb-45f1-bb7e-51c466634084" providerId="AD" clId="Web-{0F682F82-DD92-90EE-F32E-FDC5DC0308BB}" dt="2020-08-03T03:31:46.238" v="474" actId="1076"/>
          <ac:spMkLst>
            <pc:docMk/>
            <pc:sldMk cId="757305664" sldId="568"/>
            <ac:spMk id="3" creationId="{55299176-419D-4066-9DC9-3830DE7B5D91}"/>
          </ac:spMkLst>
        </pc:spChg>
      </pc:sldChg>
    </pc:docChg>
  </pc:docChgLst>
  <pc:docChgLst>
    <pc:chgData name="Sarah Koster" userId="S::sarah@faithbeliefforum.org::bcd41448-9e48-4e9d-9a24-8fcc8a5b0a4b" providerId="AD" clId="Web-{20618C4A-9680-7E4E-F164-CC8DBF2D4563}"/>
    <pc:docChg chg="modSld">
      <pc:chgData name="Sarah Koster" userId="S::sarah@faithbeliefforum.org::bcd41448-9e48-4e9d-9a24-8fcc8a5b0a4b" providerId="AD" clId="Web-{20618C4A-9680-7E4E-F164-CC8DBF2D4563}" dt="2020-08-05T09:41:28.670" v="0" actId="1076"/>
      <pc:docMkLst>
        <pc:docMk/>
      </pc:docMkLst>
      <pc:sldChg chg="modSp">
        <pc:chgData name="Sarah Koster" userId="S::sarah@faithbeliefforum.org::bcd41448-9e48-4e9d-9a24-8fcc8a5b0a4b" providerId="AD" clId="Web-{20618C4A-9680-7E4E-F164-CC8DBF2D4563}" dt="2020-08-05T09:41:28.670" v="0" actId="1076"/>
        <pc:sldMkLst>
          <pc:docMk/>
          <pc:sldMk cId="781711613" sldId="273"/>
        </pc:sldMkLst>
        <pc:picChg chg="mod">
          <ac:chgData name="Sarah Koster" userId="S::sarah@faithbeliefforum.org::bcd41448-9e48-4e9d-9a24-8fcc8a5b0a4b" providerId="AD" clId="Web-{20618C4A-9680-7E4E-F164-CC8DBF2D4563}" dt="2020-08-05T09:41:28.670" v="0" actId="1076"/>
          <ac:picMkLst>
            <pc:docMk/>
            <pc:sldMk cId="781711613" sldId="273"/>
            <ac:picMk id="4" creationId="{ABEB431C-C9F1-4353-9043-E842723CE9E3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7T17:00:04.700" idx="1">
    <p:pos x="6718" y="6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8825C-C352-4204-9BB0-36D7BDB96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77220-8A7F-4F5F-B3D1-6227519224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D79A156-5CF9-4612-AEFB-8E3D6A368976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6DAFA-489D-4EC0-AF9B-776F12EBDD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0B8EA-F223-4832-B9F1-4639C83CA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8EE7242-85B7-48D0-BF10-08732D0E0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25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C34E09-7FE8-40AE-853A-9D251A9F9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91317-3D60-4510-89B5-B188392653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99AEA9-5C52-41ED-8747-C311757253A5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9C9E31-D5AC-4E9C-8BAB-9E3AB4B5C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8DF263-D3FC-4EAF-8A2E-ED938B674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3224A-21EA-4733-AA02-95036FE0CA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1EA0-6C11-45AE-B45C-F00766EA1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6ABE668-9B11-43B5-AA7F-51C41A7C44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46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0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9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333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36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500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42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106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08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571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206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14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799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60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9366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07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3824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33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12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6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79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22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3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0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05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05/08/2020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104" r:id="rId5"/>
    <p:sldLayoutId id="2147484089" r:id="rId6"/>
    <p:sldLayoutId id="2147484090" r:id="rId7"/>
    <p:sldLayoutId id="2147484091" r:id="rId8"/>
    <p:sldLayoutId id="2147484092" r:id="rId9"/>
    <p:sldLayoutId id="2147484102" r:id="rId10"/>
    <p:sldLayoutId id="2147484101" r:id="rId11"/>
    <p:sldLayoutId id="2147484093" r:id="rId12"/>
    <p:sldLayoutId id="2147484100" r:id="rId13"/>
    <p:sldLayoutId id="2147484103" r:id="rId14"/>
    <p:sldLayoutId id="2147484080" r:id="rId15"/>
    <p:sldLayoutId id="2147484081" r:id="rId16"/>
    <p:sldLayoutId id="2147484082" r:id="rId17"/>
    <p:sldLayoutId id="2147484083" r:id="rId18"/>
    <p:sldLayoutId id="2147484094" r:id="rId19"/>
    <p:sldLayoutId id="2147484106" r:id="rId20"/>
    <p:sldLayoutId id="2147484095" r:id="rId21"/>
    <p:sldLayoutId id="2147484105" r:id="rId22"/>
    <p:sldLayoutId id="2147484084" r:id="rId23"/>
    <p:sldLayoutId id="2147484096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types-of-prison-sentence/life-sentences#:~:text=If%20a%20person's%20found%20guilty,armed%20robbery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5MsIZhIYiJg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6rBI7UP9-hc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32" y="0"/>
            <a:ext cx="10982260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6600" dirty="0">
                <a:solidFill>
                  <a:srgbClr val="002060"/>
                </a:solidFill>
                <a:latin typeface="HelveticaNeueLT Std" panose="020B0604020202020204"/>
              </a:rPr>
              <a:t>Crime and Rehabilitation</a:t>
            </a:r>
            <a:br>
              <a:rPr lang="en-GB" sz="6600" dirty="0">
                <a:solidFill>
                  <a:srgbClr val="002060"/>
                </a:solidFill>
                <a:latin typeface="HelveticaNeueLT Std" panose="020B0604020202020204"/>
              </a:rPr>
            </a:br>
            <a:r>
              <a:rPr lang="en-GB" sz="4000" dirty="0">
                <a:solidFill>
                  <a:srgbClr val="002060"/>
                </a:solidFill>
                <a:latin typeface="HelveticaNeueLT Std"/>
                <a:ea typeface="ＭＳ Ｐゴシック"/>
              </a:rPr>
              <a:t>Skill: Being open-minded and flexible</a:t>
            </a:r>
            <a:endParaRPr lang="en-US" sz="5300" dirty="0">
              <a:solidFill>
                <a:srgbClr val="002060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7154DBA-70A3-49F5-A784-C7776E9B8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3" y="5304706"/>
            <a:ext cx="2743200" cy="1309421"/>
          </a:xfrm>
          <a:prstGeom prst="rect">
            <a:avLst/>
          </a:prstGeom>
        </p:spPr>
      </p:pic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ABEB431C-C9F1-4353-9043-E842723CE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7856611" y="-611897"/>
            <a:ext cx="5009009" cy="247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4E301-3453-41C2-931D-947E1A2F4EF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0497-0DA6-4281-A087-0871C32F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Which crimes get life sentences?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B86A2-3DC4-4F5D-98F8-7295D6123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70" indent="-90170">
              <a:buFont typeface="Arial" panose="020F0502020204030204" pitchFamily="34" charset="0"/>
              <a:buChar char="•"/>
            </a:pPr>
            <a:r>
              <a:rPr lang="en-US" dirty="0">
                <a:ea typeface="ＭＳ Ｐゴシック"/>
              </a:rPr>
              <a:t>Murder – mandatory life sentence (England and Wales)</a:t>
            </a:r>
          </a:p>
          <a:p>
            <a:pPr marL="90170" indent="-90170">
              <a:buFont typeface="Arial" panose="020F0502020204030204" pitchFamily="34" charset="0"/>
              <a:buChar char="•"/>
            </a:pPr>
            <a:r>
              <a:rPr lang="en-US" dirty="0">
                <a:ea typeface="ＭＳ Ｐゴシック"/>
              </a:rPr>
              <a:t>Rape – possible life sentence</a:t>
            </a:r>
          </a:p>
          <a:p>
            <a:pPr marL="90170" indent="-90170">
              <a:buFont typeface="Arial" panose="020F0502020204030204" pitchFamily="34" charset="0"/>
              <a:buChar char="•"/>
            </a:pPr>
            <a:r>
              <a:rPr lang="en-US" dirty="0">
                <a:ea typeface="ＭＳ Ｐゴシック"/>
              </a:rPr>
              <a:t>Armed robbery – possible life sentence</a:t>
            </a:r>
            <a:endParaRPr lang="en-US" dirty="0"/>
          </a:p>
          <a:p>
            <a:pPr marL="90170" indent="-90170"/>
            <a:r>
              <a:rPr lang="en-US" dirty="0">
                <a:ea typeface="ＭＳ Ｐゴシック"/>
              </a:rPr>
              <a:t>A life sentence lasts for the rest of a person’s life – if they’re released from prison and commit another crime they can be sent back to prison at any time.</a:t>
            </a:r>
          </a:p>
          <a:p>
            <a:pPr marL="90170" indent="-90170"/>
            <a:r>
              <a:rPr lang="en-US" dirty="0">
                <a:ea typeface="ＭＳ Ｐゴシック"/>
                <a:hlinkClick r:id="rId2"/>
              </a:rPr>
              <a:t>Source: https://www.gov.uk/types-of-prison-sentence/life-sentences</a:t>
            </a:r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3810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604360" y="-141032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8AE7A749-3845-4DAB-AEB2-ECAB33033C08}"/>
              </a:ext>
            </a:extLst>
          </p:cNvPr>
          <p:cNvSpPr/>
          <p:nvPr/>
        </p:nvSpPr>
        <p:spPr>
          <a:xfrm>
            <a:off x="1662545" y="1233762"/>
            <a:ext cx="3443844" cy="245685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D984BE36-37E0-427B-A1F5-753024001C7F}"/>
              </a:ext>
            </a:extLst>
          </p:cNvPr>
          <p:cNvSpPr/>
          <p:nvPr/>
        </p:nvSpPr>
        <p:spPr>
          <a:xfrm rot="210136" flipH="1" flipV="1">
            <a:off x="6804940" y="1231463"/>
            <a:ext cx="3802587" cy="246145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BBBA25-DFD4-4C11-94E3-15C82E5CC16F}"/>
              </a:ext>
            </a:extLst>
          </p:cNvPr>
          <p:cNvCxnSpPr>
            <a:cxnSpLocks/>
          </p:cNvCxnSpPr>
          <p:nvPr/>
        </p:nvCxnSpPr>
        <p:spPr>
          <a:xfrm>
            <a:off x="5106389" y="1258784"/>
            <a:ext cx="0" cy="327759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A7DBBAF-9EF9-4A4A-B689-8A9EFB3C8DEE}"/>
              </a:ext>
            </a:extLst>
          </p:cNvPr>
          <p:cNvCxnSpPr>
            <a:cxnSpLocks/>
          </p:cNvCxnSpPr>
          <p:nvPr/>
        </p:nvCxnSpPr>
        <p:spPr>
          <a:xfrm flipH="1">
            <a:off x="6614556" y="1258784"/>
            <a:ext cx="237506" cy="327759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44893B-A07F-4422-A638-AB905687E51C}"/>
              </a:ext>
            </a:extLst>
          </p:cNvPr>
          <p:cNvSpPr txBox="1">
            <a:spLocks/>
          </p:cNvSpPr>
          <p:nvPr/>
        </p:nvSpPr>
        <p:spPr bwMode="auto">
          <a:xfrm>
            <a:off x="8137613" y="2044250"/>
            <a:ext cx="1255995" cy="125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457189" indent="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914377" indent="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371566" indent="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828754" indent="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800" dirty="0">
                <a:solidFill>
                  <a:srgbClr val="002060"/>
                </a:solidFill>
              </a:rPr>
              <a:t>No </a:t>
            </a:r>
            <a:r>
              <a:rPr lang="en-GB" dirty="0"/>
              <a:t>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39AC48B-5D6A-4F10-A4D4-D4266A085B08}"/>
              </a:ext>
            </a:extLst>
          </p:cNvPr>
          <p:cNvSpPr txBox="1">
            <a:spLocks/>
          </p:cNvSpPr>
          <p:nvPr/>
        </p:nvSpPr>
        <p:spPr bwMode="auto">
          <a:xfrm>
            <a:off x="2572402" y="1995413"/>
            <a:ext cx="1500834" cy="125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marL="457189" indent="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914377" indent="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371566" indent="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828754" indent="0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9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800" dirty="0">
                <a:solidFill>
                  <a:srgbClr val="002060"/>
                </a:solidFill>
              </a:rPr>
              <a:t>Yes 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1E6D3-6763-4019-BBF3-C68650508330}"/>
              </a:ext>
            </a:extLst>
          </p:cNvPr>
          <p:cNvSpPr txBox="1"/>
          <p:nvPr/>
        </p:nvSpPr>
        <p:spPr>
          <a:xfrm>
            <a:off x="583721" y="5543909"/>
            <a:ext cx="904048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Gill Sans MT"/>
                <a:ea typeface="ＭＳ Ｐゴシック"/>
              </a:rPr>
              <a:t>Should the government rehabilitate convicted persons with life sentences?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8968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640900" cy="810067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Reflection</a:t>
            </a:r>
            <a:endParaRPr lang="en-US" sz="24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7E4065-5359-4069-AF6A-FE3C1718ED97}"/>
              </a:ext>
            </a:extLst>
          </p:cNvPr>
          <p:cNvSpPr/>
          <p:nvPr/>
        </p:nvSpPr>
        <p:spPr>
          <a:xfrm>
            <a:off x="1616257" y="2681700"/>
            <a:ext cx="40492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HelveticaNeueLT Std" panose="020B0604020202020204"/>
              </a:rPr>
              <a:t>How easy is it to agree with or promote the ideas of the other ‘side’?</a:t>
            </a:r>
            <a:endParaRPr lang="en-GB" sz="3600" dirty="0">
              <a:solidFill>
                <a:srgbClr val="002060"/>
              </a:solidFill>
              <a:latin typeface="HelveticaNeueLT St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140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640900" cy="810067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Reflection</a:t>
            </a:r>
            <a:endParaRPr lang="en-US" sz="24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7E4065-5359-4069-AF6A-FE3C1718ED97}"/>
              </a:ext>
            </a:extLst>
          </p:cNvPr>
          <p:cNvSpPr/>
          <p:nvPr/>
        </p:nvSpPr>
        <p:spPr>
          <a:xfrm>
            <a:off x="1820450" y="2056724"/>
            <a:ext cx="43807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4000" dirty="0">
                <a:solidFill>
                  <a:srgbClr val="002060"/>
                </a:solidFill>
                <a:latin typeface="HelveticaNeueLT Std" panose="020B0604020202020204"/>
              </a:rPr>
            </a:br>
            <a:r>
              <a:rPr lang="en-US" sz="4000" dirty="0">
                <a:solidFill>
                  <a:srgbClr val="002060"/>
                </a:solidFill>
                <a:latin typeface="HelveticaNeueLT Std" panose="020B0604020202020204"/>
              </a:rPr>
              <a:t>What is the danger in being </a:t>
            </a:r>
            <a:r>
              <a:rPr lang="en-US" sz="4000" dirty="0" err="1">
                <a:solidFill>
                  <a:srgbClr val="002060"/>
                </a:solidFill>
                <a:latin typeface="HelveticaNeueLT Std" panose="020B0604020202020204"/>
              </a:rPr>
              <a:t>polarised</a:t>
            </a:r>
            <a:r>
              <a:rPr lang="en-US" sz="4000" dirty="0">
                <a:solidFill>
                  <a:srgbClr val="002060"/>
                </a:solidFill>
                <a:latin typeface="HelveticaNeueLT Std" panose="020B0604020202020204"/>
              </a:rPr>
              <a:t> in this way?</a:t>
            </a:r>
            <a:endParaRPr lang="en-GB" sz="4000" dirty="0">
              <a:solidFill>
                <a:srgbClr val="002060"/>
              </a:solidFill>
              <a:latin typeface="HelveticaNeueLT St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6758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E0B8-5034-4402-9A20-E6213DDC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640900" cy="810067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Reflection</a:t>
            </a:r>
            <a:endParaRPr lang="en-US" sz="2400" dirty="0">
              <a:solidFill>
                <a:srgbClr val="002060"/>
              </a:solidFill>
              <a:latin typeface="HelveticaNeueLT Std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02EEF6D-8DDD-45B0-9371-07DCE01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1" y="4041476"/>
            <a:ext cx="2815086" cy="28150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7E4065-5359-4069-AF6A-FE3C1718ED97}"/>
              </a:ext>
            </a:extLst>
          </p:cNvPr>
          <p:cNvSpPr/>
          <p:nvPr/>
        </p:nvSpPr>
        <p:spPr>
          <a:xfrm>
            <a:off x="1616257" y="1751617"/>
            <a:ext cx="4479743" cy="33547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2800" dirty="0">
                <a:solidFill>
                  <a:srgbClr val="002060"/>
                </a:solidFill>
                <a:latin typeface="HelveticaNeueLT Std" panose="020B0604020202020204"/>
                <a:ea typeface="ＭＳ Ｐゴシック"/>
              </a:rPr>
              <a:t>How can we better approach a controversial issue when we find ourselves on a particular ‘side’?</a:t>
            </a:r>
            <a:endParaRPr lang="en-GB" sz="3600" dirty="0">
              <a:solidFill>
                <a:srgbClr val="002060"/>
              </a:solidFill>
              <a:latin typeface="HelveticaNeueLT Std" panose="020B0604020202020204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0462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6C3A1-1AD4-48F5-B399-13F55BA0DC53}"/>
              </a:ext>
            </a:extLst>
          </p:cNvPr>
          <p:cNvSpPr txBox="1"/>
          <p:nvPr/>
        </p:nvSpPr>
        <p:spPr>
          <a:xfrm>
            <a:off x="132477" y="270971"/>
            <a:ext cx="3679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elveticaNeueLT Std" panose="020B0604020202020204"/>
              </a:rPr>
              <a:t>Top tips </a:t>
            </a:r>
          </a:p>
          <a:p>
            <a:endParaRPr lang="en-US" sz="4000" b="1" dirty="0">
              <a:latin typeface="HelveticaNeueLT Std" panose="020B0604020202020204"/>
            </a:endParaRPr>
          </a:p>
          <a:p>
            <a:endParaRPr lang="en-US" sz="4000" b="1" dirty="0">
              <a:latin typeface="HelveticaNeueLT Std" panose="020B0604020202020204"/>
            </a:endParaRPr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604360" y="-141032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470560-0C69-49BB-A190-C9ADC2122550}"/>
              </a:ext>
            </a:extLst>
          </p:cNvPr>
          <p:cNvSpPr/>
          <p:nvPr/>
        </p:nvSpPr>
        <p:spPr>
          <a:xfrm>
            <a:off x="4199905" y="1122908"/>
            <a:ext cx="7509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Always be aware of how you are forming and voicing your opinion around an issue; are you following the group you find yourself in?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Do you see another ’side’ of the issue, and if so have you tried to find common ground?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Take time to think about arguments and perspectives ‘opposing’ yours with an open mind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Try to be remain critical about the things you are hearing about an issue; avoid divisive rhetoric like ‘them’ and ‘us’ or statements which make assumptions about what people who don’t agree with you believe, or who they are</a:t>
            </a:r>
            <a:endParaRPr lang="en-GB" sz="2200" dirty="0">
              <a:solidFill>
                <a:srgbClr val="002060"/>
              </a:solidFill>
              <a:latin typeface="HelveticaNeueLT Std" panose="020B0604020202020204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940FCF2-55F1-470E-8AA7-0FC54F3F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7" y="1240467"/>
            <a:ext cx="3462196" cy="51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3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C76D-9BCE-4CDA-AFD7-680EF9D72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793" y="2090058"/>
            <a:ext cx="4024907" cy="294893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HelveticaNeueLT Std" panose="020B0604020202020204"/>
              </a:rPr>
              <a:t>Choose a controversial topic you are uncomfortable with and write a personal strategy for how to approach conversation around it. Describe where the conversation takes place and with who.</a:t>
            </a:r>
            <a:endParaRPr lang="en-GB" sz="2400" dirty="0">
              <a:solidFill>
                <a:srgbClr val="002060"/>
              </a:solidFill>
              <a:latin typeface="HelveticaNeueLT Std" panose="020B0604020202020204"/>
              <a:ea typeface="ＭＳ Ｐゴシック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72956-DDD9-48FC-BE59-5FA2FA29C673}"/>
              </a:ext>
            </a:extLst>
          </p:cNvPr>
          <p:cNvSpPr txBox="1"/>
          <p:nvPr/>
        </p:nvSpPr>
        <p:spPr>
          <a:xfrm>
            <a:off x="147259" y="126695"/>
            <a:ext cx="40515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HelveticaNeueLT Std" panose="020B0604020202020204" pitchFamily="34" charset="0"/>
                <a:ea typeface="ＭＳ Ｐゴシック"/>
              </a:rPr>
              <a:t>Homework</a:t>
            </a:r>
            <a:endParaRPr lang="en-US" sz="2800" dirty="0">
              <a:solidFill>
                <a:schemeClr val="accent1"/>
              </a:solidFill>
              <a:latin typeface="Desyrel"/>
            </a:endParaRPr>
          </a:p>
        </p:txBody>
      </p:sp>
    </p:spTree>
    <p:extLst>
      <p:ext uri="{BB962C8B-B14F-4D97-AF65-F5344CB8AC3E}">
        <p14:creationId xmlns:p14="http://schemas.microsoft.com/office/powerpoint/2010/main" val="194832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0C0B-D475-4F3A-A9AF-1275F193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Use the skills learnt to help...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99176-419D-4066-9DC9-3830DE7B5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4526"/>
            <a:ext cx="10058400" cy="4023360"/>
          </a:xfrm>
        </p:spPr>
        <p:txBody>
          <a:bodyPr>
            <a:noAutofit/>
          </a:bodyPr>
          <a:lstStyle/>
          <a:p>
            <a:pPr marL="90170" indent="-90170"/>
            <a:r>
              <a:rPr lang="en-US" sz="2400" b="1" dirty="0">
                <a:solidFill>
                  <a:schemeClr val="accent1"/>
                </a:solidFill>
                <a:ea typeface="ＭＳ Ｐゴシック"/>
              </a:rPr>
              <a:t>1 </a:t>
            </a:r>
            <a:r>
              <a:rPr lang="en-US" sz="2400" b="1" dirty="0">
                <a:ea typeface="ＭＳ Ｐゴシック"/>
              </a:rPr>
              <a:t>First establishing who you are and what you will bring to the discussion </a:t>
            </a:r>
            <a:endParaRPr lang="en-US" sz="2400"/>
          </a:p>
          <a:p>
            <a:pPr marL="90170" indent="-90170"/>
            <a:r>
              <a:rPr lang="en-US" sz="2400" b="1" dirty="0">
                <a:solidFill>
                  <a:schemeClr val="accent1"/>
                </a:solidFill>
                <a:ea typeface="ＭＳ Ｐゴシック"/>
              </a:rPr>
              <a:t>2</a:t>
            </a:r>
            <a:r>
              <a:rPr lang="en-US" sz="2400" b="1" dirty="0">
                <a:ea typeface="ＭＳ Ｐゴシック"/>
              </a:rPr>
              <a:t> For the information you are lacking, how to sensibly and safely research it further </a:t>
            </a:r>
            <a:endParaRPr lang="en-US" sz="2400"/>
          </a:p>
          <a:p>
            <a:pPr marL="90170" indent="-90170"/>
            <a:r>
              <a:rPr lang="en-US" sz="2400" b="1" dirty="0">
                <a:solidFill>
                  <a:schemeClr val="accent1"/>
                </a:solidFill>
                <a:ea typeface="ＭＳ Ｐゴシック"/>
              </a:rPr>
              <a:t>3 </a:t>
            </a:r>
            <a:r>
              <a:rPr lang="en-US" sz="2400" b="1" dirty="0">
                <a:ea typeface="ＭＳ Ｐゴシック"/>
              </a:rPr>
              <a:t>What emotions you anticipate to be invoked in yourself and others, and how to respond </a:t>
            </a:r>
            <a:endParaRPr lang="en-US" sz="2400"/>
          </a:p>
          <a:p>
            <a:pPr marL="90170" indent="-90170"/>
            <a:r>
              <a:rPr lang="en-US" sz="2400" b="1" dirty="0">
                <a:solidFill>
                  <a:schemeClr val="accent1"/>
                </a:solidFill>
                <a:ea typeface="ＭＳ Ｐゴシック"/>
              </a:rPr>
              <a:t>4</a:t>
            </a:r>
            <a:r>
              <a:rPr lang="en-US" sz="2400" b="1" dirty="0">
                <a:ea typeface="ＭＳ Ｐゴシック"/>
              </a:rPr>
              <a:t> What you fear will be the sticking points, red lines or dead ends, and what you can still gain</a:t>
            </a:r>
            <a:endParaRPr lang="en-US" sz="2400" dirty="0"/>
          </a:p>
          <a:p>
            <a:pPr marL="90170" indent="-90170"/>
            <a:r>
              <a:rPr lang="en-US" sz="2400" b="1" dirty="0">
                <a:solidFill>
                  <a:schemeClr val="accent1"/>
                </a:solidFill>
                <a:ea typeface="ＭＳ Ｐゴシック"/>
              </a:rPr>
              <a:t> 5</a:t>
            </a:r>
            <a:r>
              <a:rPr lang="en-US" sz="2400" b="1" dirty="0">
                <a:ea typeface="ＭＳ Ｐゴシック"/>
              </a:rPr>
              <a:t> How to resist falling into one ‘camp’ of the issue and reach your own resolution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30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3AC04F0C-9446-47B0-B88A-6DBD0481A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683887">
            <a:off x="2924502" y="5903248"/>
            <a:ext cx="8104690" cy="50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87816-C0A1-4ED9-9056-76FD007317B5}"/>
              </a:ext>
            </a:extLst>
          </p:cNvPr>
          <p:cNvSpPr txBox="1"/>
          <p:nvPr/>
        </p:nvSpPr>
        <p:spPr>
          <a:xfrm>
            <a:off x="826705" y="1849818"/>
            <a:ext cx="10237965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HelveticaNeueLT Std" panose="020B0604020202020204"/>
              </a:rPr>
              <a:t>Skill:</a:t>
            </a:r>
            <a:r>
              <a:rPr lang="en-US" dirty="0">
                <a:solidFill>
                  <a:srgbClr val="002060"/>
                </a:solidFill>
                <a:latin typeface="HelveticaNeueLT Std" panose="020B0604020202020204"/>
              </a:rPr>
              <a:t> </a:t>
            </a:r>
            <a:r>
              <a:rPr lang="en-US" sz="2000" dirty="0">
                <a:solidFill>
                  <a:srgbClr val="002060"/>
                </a:solidFill>
                <a:latin typeface="HelveticaNeueLT Std" panose="020B0604020202020204"/>
              </a:rPr>
              <a:t>Flexibility – how can we resist the idea of ‘camps’ surrounding a certain issue, and open up space for fluidity and complexity?</a:t>
            </a:r>
          </a:p>
          <a:p>
            <a:endParaRPr lang="en-US" dirty="0">
              <a:solidFill>
                <a:srgbClr val="002060"/>
              </a:solidFill>
              <a:latin typeface="HelveticaNeueLT Std" panose="020B0604020202020204"/>
            </a:endParaRP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To identify the dangers of siding with one ‘camp’ around a controversial issue</a:t>
            </a: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HelveticaNeueLT Std" panose="020B0604020202020204"/>
            </a:endParaRPr>
          </a:p>
          <a:p>
            <a:pPr marL="342900" indent="-34290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To reflect on the importance of keeping an open-mind and actively listening</a:t>
            </a:r>
            <a:endParaRPr lang="en-GB" sz="2400" dirty="0">
              <a:solidFill>
                <a:srgbClr val="002060"/>
              </a:solidFill>
              <a:latin typeface="HelveticaNeueLT Std" panose="020B0604020202020204"/>
              <a:ea typeface="ＭＳ Ｐゴシック"/>
              <a:cs typeface="Helvetica"/>
            </a:endParaRPr>
          </a:p>
          <a:p>
            <a:endParaRPr lang="en-GB" sz="3200" dirty="0">
              <a:solidFill>
                <a:srgbClr val="002060"/>
              </a:solidFill>
              <a:latin typeface="HelveticaNeueLT Std Lt" panose="020B0403020202020204" pitchFamily="34" charset="0"/>
              <a:cs typeface="Helvetica"/>
            </a:endParaRPr>
          </a:p>
          <a:p>
            <a:endParaRPr lang="en-GB" sz="3200" dirty="0">
              <a:solidFill>
                <a:srgbClr val="002060"/>
              </a:solidFill>
              <a:latin typeface="HelveticaNeueLT Std Lt" panose="020B0403020202020204" pitchFamily="34" charset="0"/>
              <a:cs typeface="Helvetica"/>
            </a:endParaRPr>
          </a:p>
        </p:txBody>
      </p:sp>
      <p:pic>
        <p:nvPicPr>
          <p:cNvPr id="5" name="Picture 13" descr="Page background8.png">
            <a:extLst>
              <a:ext uri="{FF2B5EF4-FFF2-40B4-BE49-F238E27FC236}">
                <a16:creationId xmlns:a16="http://schemas.microsoft.com/office/drawing/2014/main" id="{C1B8A266-BF58-4A46-A2CD-FA0D68124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2160388">
            <a:off x="6607291" y="-655257"/>
            <a:ext cx="5737956" cy="19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8603A7-3A77-4E29-B658-F1DCEB38728C}"/>
              </a:ext>
            </a:extLst>
          </p:cNvPr>
          <p:cNvSpPr txBox="1"/>
          <p:nvPr/>
        </p:nvSpPr>
        <p:spPr>
          <a:xfrm>
            <a:off x="828308" y="982303"/>
            <a:ext cx="1096375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HelveticaNeueLT Std"/>
                <a:ea typeface="ＭＳ Ｐゴシック"/>
              </a:rPr>
              <a:t>Introduction &amp; Learning Objectives</a:t>
            </a:r>
            <a:endParaRPr lang="en-US" sz="4400" b="1" dirty="0">
              <a:solidFill>
                <a:schemeClr val="accent1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63290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194024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4358809" y="607074"/>
            <a:ext cx="7722312" cy="489364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F39200"/>
              </a:buClr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Ongoing barriers to and top tips for approaching controversial issues:</a:t>
            </a:r>
          </a:p>
          <a:p>
            <a:pPr>
              <a:buClr>
                <a:srgbClr val="F39200"/>
              </a:buClr>
            </a:pPr>
            <a:endParaRPr lang="en-US" sz="2400" dirty="0">
              <a:solidFill>
                <a:srgbClr val="002060"/>
              </a:solidFill>
              <a:latin typeface="HelveticaNeueLT Std" panose="020B0604020202020204"/>
            </a:endParaRPr>
          </a:p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Being unsure of oneself: being reflective and prepared in order to increase self-confidence;</a:t>
            </a:r>
          </a:p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Facing misinformation: developing skills for critical thinking so as to consume information responsibly and constructively;</a:t>
            </a:r>
          </a:p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Strong emotional reactions: developing emotional literacy so as to avoid derailment of discussion</a:t>
            </a:r>
          </a:p>
          <a:p>
            <a:pPr marL="514350" indent="-514350">
              <a:buClr>
                <a:srgbClr val="F39200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Sometimes it’s impossible to agree, accepting the fact that we all come from different backgrounds and taking the opportunity to learn.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6C3A1-1AD4-48F5-B399-13F55BA0DC53}"/>
              </a:ext>
            </a:extLst>
          </p:cNvPr>
          <p:cNvSpPr txBox="1"/>
          <p:nvPr/>
        </p:nvSpPr>
        <p:spPr>
          <a:xfrm>
            <a:off x="110879" y="233894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HelveticaNeueLT Std" panose="020B0604020202020204" pitchFamily="34" charset="0"/>
              </a:rPr>
              <a:t>Recap </a:t>
            </a:r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1545128">
            <a:off x="8638034" y="-1486461"/>
            <a:ext cx="417367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opened brown door">
            <a:extLst>
              <a:ext uri="{FF2B5EF4-FFF2-40B4-BE49-F238E27FC236}">
                <a16:creationId xmlns:a16="http://schemas.microsoft.com/office/drawing/2014/main" id="{34CF6288-14AF-4EEE-9FB9-7693DB3CA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r="28974"/>
          <a:stretch/>
        </p:blipFill>
        <p:spPr bwMode="auto">
          <a:xfrm>
            <a:off x="413939" y="1245009"/>
            <a:ext cx="3289466" cy="51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3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23D97F-C203-4E0C-8D91-515F3409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988" y="1991418"/>
            <a:ext cx="6721433" cy="1449269"/>
          </a:xfrm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  <a:ea typeface="ＭＳ Ｐゴシック"/>
                <a:hlinkClick r:id="rId2"/>
              </a:rPr>
              <a:t>PLAY</a:t>
            </a:r>
            <a:endParaRPr lang="en-US">
              <a:ea typeface="ＭＳ Ｐゴシック"/>
              <a:hlinkClick r:id="rId2"/>
            </a:endParaRPr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  <a:ea typeface="ＭＳ Ｐゴシック"/>
              </a:rPr>
              <a:t>Click PLAY above or go to </a:t>
            </a:r>
            <a:endParaRPr lang="en-US" dirty="0">
              <a:ea typeface="ＭＳ Ｐゴシック"/>
            </a:endParaRPr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>
                <a:ea typeface="ＭＳ Ｐゴシック"/>
                <a:hlinkClick r:id="rId2"/>
              </a:rPr>
              <a:t>https://www.youtube.com/watch?v=5MsIZhIYiJg</a:t>
            </a:r>
            <a:endParaRPr lang="en-GB"/>
          </a:p>
          <a:p>
            <a:pPr marL="0" marR="71755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800" dirty="0">
              <a:ea typeface="ＭＳ Ｐゴシック"/>
            </a:endParaRPr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BF67FE0-1BBC-4DE6-BA20-C929FC367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35" y="1730036"/>
            <a:ext cx="1276350" cy="11525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3B25E2-CC7C-43F6-A022-E755EAE8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686" y="74052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resist getting stuck in a ‘camp’ over a particular issue</a:t>
            </a:r>
            <a:br>
              <a:rPr lang="en-GB" sz="2800" dirty="0">
                <a:ea typeface="ＭＳ Ｐゴシック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6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35DEE795-679A-4511-AE79-B9B6C48D7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296" y="5088224"/>
            <a:ext cx="102552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ＭＳ Ｐゴシック"/>
              </a:rPr>
              <a:t>topics which have been </a:t>
            </a:r>
            <a:r>
              <a:rPr lang="en-US" dirty="0" err="1">
                <a:ea typeface="ＭＳ Ｐゴシック"/>
              </a:rPr>
              <a:t>polarising</a:t>
            </a:r>
            <a:r>
              <a:rPr lang="en-US" dirty="0">
                <a:ea typeface="ＭＳ Ｐゴシック"/>
              </a:rPr>
              <a:t> in recent times</a:t>
            </a:r>
            <a:endParaRPr lang="en-GB" dirty="0"/>
          </a:p>
        </p:txBody>
      </p:sp>
      <p:pic>
        <p:nvPicPr>
          <p:cNvPr id="5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995CE44-2573-4625-8382-5398B6B5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9" y="200978"/>
            <a:ext cx="4770407" cy="2832950"/>
          </a:xfrm>
          <a:prstGeom prst="rect">
            <a:avLst/>
          </a:prstGeom>
        </p:spPr>
      </p:pic>
      <p:pic>
        <p:nvPicPr>
          <p:cNvPr id="6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7376EB9-D723-4FB9-A3C7-C02ABEB60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139" y="101272"/>
            <a:ext cx="3391079" cy="4585119"/>
          </a:xfrm>
          <a:prstGeom prst="rect">
            <a:avLst/>
          </a:prstGeom>
        </p:spPr>
      </p:pic>
      <p:pic>
        <p:nvPicPr>
          <p:cNvPr id="7" name="Picture 8" descr="A picture containing person, motorcycle, bicycle, person&#10;&#10;Description automatically generated">
            <a:extLst>
              <a:ext uri="{FF2B5EF4-FFF2-40B4-BE49-F238E27FC236}">
                <a16:creationId xmlns:a16="http://schemas.microsoft.com/office/drawing/2014/main" id="{4635DF5F-97D7-4B35-8A11-2C27C88E2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098" y="2026902"/>
            <a:ext cx="4626634" cy="27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0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604360" y="-141032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BD89C6-B8F3-4551-89E6-36AC58651556}"/>
              </a:ext>
            </a:extLst>
          </p:cNvPr>
          <p:cNvSpPr/>
          <p:nvPr/>
        </p:nvSpPr>
        <p:spPr>
          <a:xfrm>
            <a:off x="4441370" y="1122908"/>
            <a:ext cx="71608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How do we become </a:t>
            </a:r>
            <a:r>
              <a:rPr lang="en-US" sz="2400" dirty="0" err="1">
                <a:solidFill>
                  <a:srgbClr val="002060"/>
                </a:solidFill>
                <a:latin typeface="HelveticaNeueLT Std" panose="020B0604020202020204"/>
              </a:rPr>
              <a:t>polarised</a:t>
            </a: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? </a:t>
            </a:r>
          </a:p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Do we sometimes feel we’re on a ‘side’ of an issue we don’t know much about? How does this happen / who can influence this?</a:t>
            </a:r>
          </a:p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How does it feel to be on one ‘side’ of an issue?</a:t>
            </a:r>
          </a:p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How do we speak about the other ‘side’?</a:t>
            </a:r>
          </a:p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How easy is it to agree with or promote the ideas of the other side? </a:t>
            </a:r>
          </a:p>
          <a:p>
            <a:pPr marL="285750" indent="-285750">
              <a:buClr>
                <a:srgbClr val="F392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What is the danger in being </a:t>
            </a:r>
            <a:r>
              <a:rPr lang="en-US" sz="2400" dirty="0" err="1">
                <a:solidFill>
                  <a:srgbClr val="002060"/>
                </a:solidFill>
                <a:latin typeface="HelveticaNeueLT Std" panose="020B0604020202020204"/>
              </a:rPr>
              <a:t>polarised</a:t>
            </a:r>
            <a:r>
              <a:rPr lang="en-US" sz="2400" dirty="0">
                <a:solidFill>
                  <a:srgbClr val="002060"/>
                </a:solidFill>
                <a:latin typeface="HelveticaNeueLT Std" panose="020B0604020202020204"/>
              </a:rPr>
              <a:t> in this way? </a:t>
            </a:r>
            <a:endParaRPr lang="en-GB" sz="2400" dirty="0">
              <a:solidFill>
                <a:srgbClr val="002060"/>
              </a:solidFill>
              <a:latin typeface="HelveticaNeueLT Std" panose="020B0604020202020204"/>
            </a:endParaRPr>
          </a:p>
        </p:txBody>
      </p:sp>
      <p:pic>
        <p:nvPicPr>
          <p:cNvPr id="5132" name="Picture 12" descr="man in black jacket holding white printer paper">
            <a:extLst>
              <a:ext uri="{FF2B5EF4-FFF2-40B4-BE49-F238E27FC236}">
                <a16:creationId xmlns:a16="http://schemas.microsoft.com/office/drawing/2014/main" id="{C49C76A1-549D-47A2-973D-E69D7543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0" y="2220686"/>
            <a:ext cx="3679825" cy="29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11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4C2E4-AA85-45FD-95C9-434DE042C25C}"/>
              </a:ext>
            </a:extLst>
          </p:cNvPr>
          <p:cNvCxnSpPr>
            <a:cxnSpLocks/>
          </p:cNvCxnSpPr>
          <p:nvPr/>
        </p:nvCxnSpPr>
        <p:spPr>
          <a:xfrm>
            <a:off x="1798897" y="3065252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FC771B1-FF1F-4456-AC5D-9E28D9C7A964}"/>
              </a:ext>
            </a:extLst>
          </p:cNvPr>
          <p:cNvSpPr/>
          <p:nvPr/>
        </p:nvSpPr>
        <p:spPr>
          <a:xfrm>
            <a:off x="10268310" y="1814337"/>
            <a:ext cx="1797168" cy="1308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29D8BDF-730C-4E30-8D48-D12044F7F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00000">
            <a:off x="545961" y="4578223"/>
            <a:ext cx="1389666" cy="215977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6ED309-D517-4DC9-B195-CFCC9C4CE0D1}"/>
              </a:ext>
            </a:extLst>
          </p:cNvPr>
          <p:cNvCxnSpPr>
            <a:cxnSpLocks/>
          </p:cNvCxnSpPr>
          <p:nvPr/>
        </p:nvCxnSpPr>
        <p:spPr>
          <a:xfrm>
            <a:off x="1798897" y="3818016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6861BC-01C3-48A4-81CA-C038AFCE907C}"/>
              </a:ext>
            </a:extLst>
          </p:cNvPr>
          <p:cNvCxnSpPr>
            <a:cxnSpLocks/>
          </p:cNvCxnSpPr>
          <p:nvPr/>
        </p:nvCxnSpPr>
        <p:spPr>
          <a:xfrm>
            <a:off x="1877406" y="4556925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180F73-E905-420C-A79D-F1EC84A47A6F}"/>
              </a:ext>
            </a:extLst>
          </p:cNvPr>
          <p:cNvCxnSpPr>
            <a:cxnSpLocks/>
          </p:cNvCxnSpPr>
          <p:nvPr/>
        </p:nvCxnSpPr>
        <p:spPr>
          <a:xfrm>
            <a:off x="1877406" y="5406670"/>
            <a:ext cx="829644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AFC1244-71B5-4D36-81B7-4BE4DC7A2994}"/>
              </a:ext>
            </a:extLst>
          </p:cNvPr>
          <p:cNvSpPr/>
          <p:nvPr/>
        </p:nvSpPr>
        <p:spPr>
          <a:xfrm>
            <a:off x="1056033" y="1061574"/>
            <a:ext cx="9939193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HelveticaNeueLT Std" panose="020B0604020202020204"/>
              </a:rPr>
              <a:t>Key ideas </a:t>
            </a:r>
          </a:p>
        </p:txBody>
      </p:sp>
    </p:spTree>
    <p:extLst>
      <p:ext uri="{BB962C8B-B14F-4D97-AF65-F5344CB8AC3E}">
        <p14:creationId xmlns:p14="http://schemas.microsoft.com/office/powerpoint/2010/main" val="349797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E80BEF8-FF81-428E-BAF9-63C58C972940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FE4E1-9231-41A0-B9A7-C15273595FE0}"/>
              </a:ext>
            </a:extLst>
          </p:cNvPr>
          <p:cNvSpPr txBox="1"/>
          <p:nvPr/>
        </p:nvSpPr>
        <p:spPr>
          <a:xfrm>
            <a:off x="4323994" y="2125990"/>
            <a:ext cx="7722312" cy="206210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Revisit your RADIO Safe Space agreement or watch the Safe Space film ​</a:t>
            </a:r>
          </a:p>
          <a:p>
            <a:endParaRPr lang="en-US" sz="3200" dirty="0"/>
          </a:p>
          <a:p>
            <a:r>
              <a:rPr lang="en-US" sz="3200" dirty="0"/>
              <a:t>Safe Space film click </a:t>
            </a:r>
            <a:r>
              <a:rPr lang="en-US" sz="3200" u="sng" dirty="0">
                <a:hlinkClick r:id="rId2"/>
              </a:rPr>
              <a:t>PLAY</a:t>
            </a:r>
            <a:endParaRPr lang="en-GB" sz="3200" dirty="0"/>
          </a:p>
        </p:txBody>
      </p:sp>
      <p:pic>
        <p:nvPicPr>
          <p:cNvPr id="6" name="Picture 13" descr="Page background8.png">
            <a:extLst>
              <a:ext uri="{FF2B5EF4-FFF2-40B4-BE49-F238E27FC236}">
                <a16:creationId xmlns:a16="http://schemas.microsoft.com/office/drawing/2014/main" id="{A7E2BEF8-67C6-4960-8C84-CB40EDB86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 rot="13663055">
            <a:off x="8604360" y="-1410324"/>
            <a:ext cx="4379493" cy="200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six white sticky notes">
            <a:extLst>
              <a:ext uri="{FF2B5EF4-FFF2-40B4-BE49-F238E27FC236}">
                <a16:creationId xmlns:a16="http://schemas.microsoft.com/office/drawing/2014/main" id="{50D3472C-AE31-4F95-9126-BA7F65CBB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r="8079"/>
          <a:stretch/>
        </p:blipFill>
        <p:spPr bwMode="auto">
          <a:xfrm>
            <a:off x="230278" y="1889513"/>
            <a:ext cx="3588258" cy="32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1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C76D-9BCE-4CDA-AFD7-680EF9D72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4793" y="2133004"/>
            <a:ext cx="4024907" cy="290598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HelveticaNeueLT Std" panose="020B0604020202020204"/>
              </a:rPr>
              <a:t>Should the government rehabilitate convicted persons with life sentences?</a:t>
            </a:r>
            <a:endParaRPr lang="en-GB" sz="3600" dirty="0">
              <a:solidFill>
                <a:srgbClr val="002060"/>
              </a:solidFill>
              <a:latin typeface="HelveticaNeueLT Std" panose="020B0604020202020204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74218056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19" ma:contentTypeDescription="Create a new document." ma:contentTypeScope="" ma:versionID="664dd4d4615fb1d37093f02cfed999c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5a6207b135f78f93f57149f1e7dd25e0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ip_UnifiedCompliancePolicyUIAction xmlns="http://schemas.microsoft.com/sharepoint/v3" xsi:nil="true"/>
    <_ip_UnifiedCompliancePolicyProperties xmlns="http://schemas.microsoft.com/sharepoint/v3" xsi:nil="true"/>
    <SharedWithUsers xmlns="210d88b8-1c87-439f-848d-ad442d2f6fd5">
      <UserInfo>
        <DisplayName>Katy Dent</DisplayName>
        <AccountId>6191</AccountId>
        <AccountType/>
      </UserInfo>
      <UserInfo>
        <DisplayName>Paraskevi Koumi</DisplayName>
        <AccountId>3282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F9EE2C-7BE6-4D4F-ADB9-E1376474BC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D8A4FE-5EC9-46B1-87FA-EA6668F51C85}">
  <ds:schemaRefs>
    <ds:schemaRef ds:uri="06e9f01b-b787-4c96-9b07-64e21198086c"/>
    <ds:schemaRef ds:uri="210d88b8-1c87-439f-848d-ad442d2f6f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13841F-6585-4AEB-BFC2-0AAADA044A1E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microsoft.com/sharepoint/v4"/>
    <ds:schemaRef ds:uri="06e9f01b-b787-4c96-9b07-64e21198086c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210d88b8-1c87-439f-848d-ad442d2f6fd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9234</TotalTime>
  <Words>538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PP template_new</vt:lpstr>
      <vt:lpstr>Crime and Rehabilitation Skill: Being open-minded and flexible</vt:lpstr>
      <vt:lpstr>PowerPoint Presentation</vt:lpstr>
      <vt:lpstr>PowerPoint Presentation</vt:lpstr>
      <vt:lpstr>How to resist getting stuck in a ‘camp’ over a particular issue </vt:lpstr>
      <vt:lpstr>PowerPoint Presentation</vt:lpstr>
      <vt:lpstr>PowerPoint Presentation</vt:lpstr>
      <vt:lpstr>PowerPoint Presentation</vt:lpstr>
      <vt:lpstr>PowerPoint Presentation</vt:lpstr>
      <vt:lpstr>Should the government rehabilitate convicted persons with life sentences?</vt:lpstr>
      <vt:lpstr>Which crimes get life sentences?</vt:lpstr>
      <vt:lpstr>PowerPoint Presentation</vt:lpstr>
      <vt:lpstr>Reflection</vt:lpstr>
      <vt:lpstr>Reflection</vt:lpstr>
      <vt:lpstr>Reflection</vt:lpstr>
      <vt:lpstr>PowerPoint Presentation</vt:lpstr>
      <vt:lpstr>Choose a controversial topic you are uncomfortable with and write a personal strategy for how to approach conversation around it. Describe where the conversation takes place and with who.</vt:lpstr>
      <vt:lpstr>Use the skills learnt to help...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</dc:creator>
  <cp:lastModifiedBy>Sarah Koster</cp:lastModifiedBy>
  <cp:revision>561</cp:revision>
  <dcterms:modified xsi:type="dcterms:W3CDTF">2020-08-05T09:41:28Z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  <property fmtid="{D5CDD505-2E9C-101B-9397-08002B2CF9AE}" pid="3" name="AuthorIds_UIVersion_28160">
    <vt:lpwstr>3282</vt:lpwstr>
  </property>
</Properties>
</file>