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0" r:id="rId4"/>
  </p:sldMasterIdLst>
  <p:notesMasterIdLst>
    <p:notesMasterId r:id="rId30"/>
  </p:notesMasterIdLst>
  <p:handoutMasterIdLst>
    <p:handoutMasterId r:id="rId31"/>
  </p:handoutMasterIdLst>
  <p:sldIdLst>
    <p:sldId id="273" r:id="rId5"/>
    <p:sldId id="558" r:id="rId6"/>
    <p:sldId id="571" r:id="rId7"/>
    <p:sldId id="269" r:id="rId8"/>
    <p:sldId id="576" r:id="rId9"/>
    <p:sldId id="507" r:id="rId10"/>
    <p:sldId id="578" r:id="rId11"/>
    <p:sldId id="435" r:id="rId12"/>
    <p:sldId id="560" r:id="rId13"/>
    <p:sldId id="564" r:id="rId14"/>
    <p:sldId id="565" r:id="rId15"/>
    <p:sldId id="566" r:id="rId16"/>
    <p:sldId id="569" r:id="rId17"/>
    <p:sldId id="567" r:id="rId18"/>
    <p:sldId id="570" r:id="rId19"/>
    <p:sldId id="568" r:id="rId20"/>
    <p:sldId id="561" r:id="rId21"/>
    <p:sldId id="523" r:id="rId22"/>
    <p:sldId id="527" r:id="rId23"/>
    <p:sldId id="563" r:id="rId24"/>
    <p:sldId id="530" r:id="rId25"/>
    <p:sldId id="575" r:id="rId26"/>
    <p:sldId id="574" r:id="rId27"/>
    <p:sldId id="531" r:id="rId28"/>
    <p:sldId id="557" r:id="rId29"/>
  </p:sldIdLst>
  <p:sldSz cx="12192000" cy="6858000"/>
  <p:notesSz cx="9144000" cy="6858000"/>
  <p:defaultTextStyle>
    <a:defPPr>
      <a:defRPr lang="en-US"/>
    </a:defPPr>
    <a:lvl1pPr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A1A833"/>
    <a:srgbClr val="000000"/>
    <a:srgbClr val="B43B40"/>
    <a:srgbClr val="4024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p:restoredTop sz="94615"/>
  </p:normalViewPr>
  <p:slideViewPr>
    <p:cSldViewPr snapToGrid="0">
      <p:cViewPr varScale="1">
        <p:scale>
          <a:sx n="68" d="100"/>
          <a:sy n="68" d="100"/>
        </p:scale>
        <p:origin x="792"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B8825C-C352-4204-9BB0-36D7BDB96763}"/>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59877220-8A7F-4F5F-B3D1-62275192244A}"/>
              </a:ext>
            </a:extLst>
          </p:cNvPr>
          <p:cNvSpPr>
            <a:spLocks noGrp="1"/>
          </p:cNvSpPr>
          <p:nvPr>
            <p:ph type="dt" sz="quarter" idx="1"/>
          </p:nvPr>
        </p:nvSpPr>
        <p:spPr>
          <a:xfrm>
            <a:off x="5179484" y="1"/>
            <a:ext cx="3962400" cy="34409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CD79A156-5CF9-4612-AEFB-8E3D6A368976}" type="datetimeFigureOut">
              <a:rPr lang="en-GB" altLang="en-US"/>
              <a:pPr/>
              <a:t>16/09/2021</a:t>
            </a:fld>
            <a:endParaRPr lang="en-GB" altLang="en-US"/>
          </a:p>
        </p:txBody>
      </p:sp>
      <p:sp>
        <p:nvSpPr>
          <p:cNvPr id="4" name="Footer Placeholder 3">
            <a:extLst>
              <a:ext uri="{FF2B5EF4-FFF2-40B4-BE49-F238E27FC236}">
                <a16:creationId xmlns:a16="http://schemas.microsoft.com/office/drawing/2014/main" id="{CD96DAFA-489D-4EC0-AF9B-776F12EBDD48}"/>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5" name="Slide Number Placeholder 4">
            <a:extLst>
              <a:ext uri="{FF2B5EF4-FFF2-40B4-BE49-F238E27FC236}">
                <a16:creationId xmlns:a16="http://schemas.microsoft.com/office/drawing/2014/main" id="{7790B8EA-F223-4832-B9F1-4639C83CA58B}"/>
              </a:ext>
            </a:extLst>
          </p:cNvPr>
          <p:cNvSpPr>
            <a:spLocks noGrp="1"/>
          </p:cNvSpPr>
          <p:nvPr>
            <p:ph type="sldNum" sz="quarter" idx="3"/>
          </p:nvPr>
        </p:nvSpPr>
        <p:spPr>
          <a:xfrm>
            <a:off x="5179484" y="6513910"/>
            <a:ext cx="3962400" cy="34409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8EE7242-85B7-48D0-BF10-08732D0E0A9B}" type="slidenum">
              <a:rPr lang="en-GB" altLang="en-US"/>
              <a:pPr/>
              <a:t>‹#›</a:t>
            </a:fld>
            <a:endParaRPr lang="en-GB" altLang="en-US"/>
          </a:p>
        </p:txBody>
      </p:sp>
    </p:spTree>
    <p:extLst>
      <p:ext uri="{BB962C8B-B14F-4D97-AF65-F5344CB8AC3E}">
        <p14:creationId xmlns:p14="http://schemas.microsoft.com/office/powerpoint/2010/main" val="2711253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C34E09-7FE8-40AE-853A-9D251A9F9379}"/>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33291317-3D60-4510-89B5-B188392653D3}"/>
              </a:ext>
            </a:extLst>
          </p:cNvPr>
          <p:cNvSpPr>
            <a:spLocks noGrp="1"/>
          </p:cNvSpPr>
          <p:nvPr>
            <p:ph type="dt" idx="1"/>
          </p:nvPr>
        </p:nvSpPr>
        <p:spPr>
          <a:xfrm>
            <a:off x="5179484" y="1"/>
            <a:ext cx="3962400" cy="34409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E99AEA9-5C52-41ED-8747-C311757253A5}" type="datetimeFigureOut">
              <a:rPr lang="en-GB" altLang="en-US"/>
              <a:pPr/>
              <a:t>16/09/2021</a:t>
            </a:fld>
            <a:endParaRPr lang="en-GB" altLang="en-US"/>
          </a:p>
        </p:txBody>
      </p:sp>
      <p:sp>
        <p:nvSpPr>
          <p:cNvPr id="4" name="Slide Image Placeholder 3">
            <a:extLst>
              <a:ext uri="{FF2B5EF4-FFF2-40B4-BE49-F238E27FC236}">
                <a16:creationId xmlns:a16="http://schemas.microsoft.com/office/drawing/2014/main" id="{499C9E31-D5AC-4E9C-8BAB-9E3AB4B5C2D9}"/>
              </a:ext>
            </a:extLst>
          </p:cNvPr>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5C8DF263-D3FC-4EAF-8A2E-ED938B67431B}"/>
              </a:ext>
            </a:extLst>
          </p:cNvPr>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373224A-21EA-4733-AA02-95036FE0CA66}"/>
              </a:ext>
            </a:extLst>
          </p:cNvPr>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9B181EA0-6C11-45AE-B45C-F00766EA1E46}"/>
              </a:ext>
            </a:extLst>
          </p:cNvPr>
          <p:cNvSpPr>
            <a:spLocks noGrp="1"/>
          </p:cNvSpPr>
          <p:nvPr>
            <p:ph type="sldNum" sz="quarter" idx="5"/>
          </p:nvPr>
        </p:nvSpPr>
        <p:spPr>
          <a:xfrm>
            <a:off x="5179484" y="6513910"/>
            <a:ext cx="3962400" cy="34409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6ABE668-9B11-43B5-AA7F-51C41A7C4401}" type="slidenum">
              <a:rPr lang="en-GB" altLang="en-US"/>
              <a:pPr/>
              <a:t>‹#›</a:t>
            </a:fld>
            <a:endParaRPr lang="en-GB" altLang="en-US"/>
          </a:p>
        </p:txBody>
      </p:sp>
    </p:spTree>
    <p:extLst>
      <p:ext uri="{BB962C8B-B14F-4D97-AF65-F5344CB8AC3E}">
        <p14:creationId xmlns:p14="http://schemas.microsoft.com/office/powerpoint/2010/main" val="13946025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ABE668-9B11-43B5-AA7F-51C41A7C4401}" type="slidenum">
              <a:rPr lang="en-GB" altLang="en-US" smtClean="0"/>
              <a:pPr/>
              <a:t>2</a:t>
            </a:fld>
            <a:endParaRPr lang="en-GB" altLang="en-US"/>
          </a:p>
        </p:txBody>
      </p:sp>
    </p:spTree>
    <p:extLst>
      <p:ext uri="{BB962C8B-B14F-4D97-AF65-F5344CB8AC3E}">
        <p14:creationId xmlns:p14="http://schemas.microsoft.com/office/powerpoint/2010/main" val="713199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92343A-273C-42BA-B9BA-0EFD3B973CB9}"/>
              </a:ext>
            </a:extLst>
          </p:cNvPr>
          <p:cNvCxnSpPr/>
          <p:nvPr/>
        </p:nvCxnSpPr>
        <p:spPr>
          <a:xfrm>
            <a:off x="1208088" y="4343400"/>
            <a:ext cx="9875837" cy="0"/>
          </a:xfrm>
          <a:prstGeom prst="line">
            <a:avLst/>
          </a:prstGeom>
          <a:ln w="6350">
            <a:solidFill>
              <a:srgbClr val="189FB5"/>
            </a:solidFill>
          </a:ln>
        </p:spPr>
        <p:style>
          <a:lnRef idx="1">
            <a:schemeClr val="accent1"/>
          </a:lnRef>
          <a:fillRef idx="0">
            <a:schemeClr val="accent1"/>
          </a:fillRef>
          <a:effectRef idx="0">
            <a:schemeClr val="accent1"/>
          </a:effectRef>
          <a:fontRef idx="minor">
            <a:schemeClr val="tx1"/>
          </a:fontRef>
        </p:style>
      </p:cxnSp>
      <p:pic>
        <p:nvPicPr>
          <p:cNvPr id="5" name="Picture 13" descr="F&amp;BF_Sec logo_Set 2.1.png">
            <a:extLst>
              <a:ext uri="{FF2B5EF4-FFF2-40B4-BE49-F238E27FC236}">
                <a16:creationId xmlns:a16="http://schemas.microsoft.com/office/drawing/2014/main" id="{136E7D14-3755-40A1-BA8E-2F6BFAEC98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97280" y="758952"/>
            <a:ext cx="10058400" cy="3566160"/>
          </a:xfrm>
        </p:spPr>
        <p:txBody>
          <a:bodyPr/>
          <a:lstStyle>
            <a:lvl1pPr algn="l">
              <a:lnSpc>
                <a:spcPct val="85000"/>
              </a:lnSpc>
              <a:defRPr sz="8000" spc="-51" baseline="0">
                <a:solidFill>
                  <a:schemeClr val="bg2"/>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50555B"/>
                </a:solidFill>
                <a:latin typeface="Arial"/>
                <a:cs typeface="Arial"/>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a:p>
        </p:txBody>
      </p:sp>
      <p:sp>
        <p:nvSpPr>
          <p:cNvPr id="6" name="Date Placeholder 3">
            <a:extLst>
              <a:ext uri="{FF2B5EF4-FFF2-40B4-BE49-F238E27FC236}">
                <a16:creationId xmlns:a16="http://schemas.microsoft.com/office/drawing/2014/main" id="{D70A99C3-8E65-4B9F-AEB5-9597E09E8D9F}"/>
              </a:ext>
            </a:extLst>
          </p:cNvPr>
          <p:cNvSpPr>
            <a:spLocks noGrp="1"/>
          </p:cNvSpPr>
          <p:nvPr>
            <p:ph type="dt" sz="half" idx="10"/>
          </p:nvPr>
        </p:nvSpPr>
        <p:spPr/>
        <p:txBody>
          <a:bodyPr/>
          <a:lstStyle>
            <a:lvl1pPr>
              <a:defRPr/>
            </a:lvl1pPr>
          </a:lstStyle>
          <a:p>
            <a:fld id="{7FDA2445-7A4C-437C-B887-21D57987D167}" type="datetimeFigureOut">
              <a:rPr lang="en-GB" altLang="en-US"/>
              <a:pPr/>
              <a:t>16/09/2021</a:t>
            </a:fld>
            <a:endParaRPr lang="en-GB" altLang="en-US"/>
          </a:p>
        </p:txBody>
      </p:sp>
      <p:sp>
        <p:nvSpPr>
          <p:cNvPr id="7" name="Footer Placeholder 4">
            <a:extLst>
              <a:ext uri="{FF2B5EF4-FFF2-40B4-BE49-F238E27FC236}">
                <a16:creationId xmlns:a16="http://schemas.microsoft.com/office/drawing/2014/main" id="{D0C156E7-0297-4E32-B0A5-7E65AA82E7E5}"/>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8" name="Slide Number Placeholder 5">
            <a:extLst>
              <a:ext uri="{FF2B5EF4-FFF2-40B4-BE49-F238E27FC236}">
                <a16:creationId xmlns:a16="http://schemas.microsoft.com/office/drawing/2014/main" id="{5C40EFE3-DF8A-41B3-9765-ED6DDA345F7E}"/>
              </a:ext>
            </a:extLst>
          </p:cNvPr>
          <p:cNvSpPr>
            <a:spLocks noGrp="1"/>
          </p:cNvSpPr>
          <p:nvPr>
            <p:ph type="sldNum" sz="quarter" idx="12"/>
          </p:nvPr>
        </p:nvSpPr>
        <p:spPr/>
        <p:txBody>
          <a:bodyPr/>
          <a:lstStyle>
            <a:lvl1pPr>
              <a:defRPr/>
            </a:lvl1pPr>
          </a:lstStyle>
          <a:p>
            <a:fld id="{6EE4C08E-58F6-4052-B735-89114155ECE9}" type="slidenum">
              <a:rPr lang="en-GB" altLang="en-US"/>
              <a:pPr/>
              <a:t>‹#›</a:t>
            </a:fld>
            <a:endParaRPr lang="en-GB" altLang="en-US"/>
          </a:p>
        </p:txBody>
      </p:sp>
    </p:spTree>
    <p:extLst>
      <p:ext uri="{BB962C8B-B14F-4D97-AF65-F5344CB8AC3E}">
        <p14:creationId xmlns:p14="http://schemas.microsoft.com/office/powerpoint/2010/main" val="814077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16/09/2021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793983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16/09/2021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245333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16/09/2021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351369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ln/>
        </p:spPr>
        <p:style>
          <a:lnRef idx="2">
            <a:schemeClr val="accent6">
              <a:shade val="50000"/>
            </a:schemeClr>
          </a:lnRef>
          <a:fillRef idx="1">
            <a:schemeClr val="accent6"/>
          </a:fillRef>
          <a:effectRef idx="0">
            <a:schemeClr val="accent6"/>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16/09/2021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606500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rgbClr val="B43B40"/>
          </a:solidFill>
          <a:ln/>
        </p:spPr>
        <p:style>
          <a:lnRef idx="2">
            <a:schemeClr val="accent6">
              <a:shade val="50000"/>
            </a:schemeClr>
          </a:lnRef>
          <a:fillRef idx="1">
            <a:schemeClr val="accent6"/>
          </a:fillRef>
          <a:effectRef idx="0">
            <a:schemeClr val="accent6"/>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16/09/2021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3756420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097280" y="286607"/>
            <a:ext cx="10058400" cy="1450757"/>
          </a:xfrm>
          <a:prstGeom prst="rect">
            <a:avLst/>
          </a:prstGeom>
        </p:spPr>
        <p:txBody>
          <a:bodyPr/>
          <a:lstStyle>
            <a:lvl1pPr>
              <a:defRPr>
                <a:solidFill>
                  <a:srgbClr val="50555B"/>
                </a:solidFill>
              </a:defRPr>
            </a:lvl1pPr>
          </a:lstStyle>
          <a:p>
            <a:r>
              <a:rPr lang="en-GB"/>
              <a:t>Click to edit Master title style</a:t>
            </a:r>
            <a:endParaRPr lang="en-US"/>
          </a:p>
        </p:txBody>
      </p:sp>
      <p:sp>
        <p:nvSpPr>
          <p:cNvPr id="11" name="Text Placeholder 2"/>
          <p:cNvSpPr>
            <a:spLocks noGrp="1"/>
          </p:cNvSpPr>
          <p:nvPr>
            <p:ph idx="1"/>
          </p:nvPr>
        </p:nvSpPr>
        <p:spPr>
          <a:xfrm>
            <a:off x="1097280" y="1845734"/>
            <a:ext cx="10058400" cy="4023360"/>
          </a:xfrm>
          <a:prstGeom prst="rect">
            <a:avLst/>
          </a:prstGeom>
        </p:spPr>
        <p:txBody>
          <a:bodyPr rtlCol="0">
            <a:normAutofit/>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BF4D04-A4A6-4B77-BCCD-3C7DB7D1FB84}"/>
              </a:ext>
            </a:extLst>
          </p:cNvPr>
          <p:cNvSpPr>
            <a:spLocks noGrp="1"/>
          </p:cNvSpPr>
          <p:nvPr>
            <p:ph type="dt" sz="half" idx="10"/>
          </p:nvPr>
        </p:nvSpPr>
        <p:spPr/>
        <p:txBody>
          <a:bodyPr/>
          <a:lstStyle>
            <a:lvl1pPr>
              <a:defRPr/>
            </a:lvl1pPr>
          </a:lstStyle>
          <a:p>
            <a:fld id="{36C41759-94D2-459D-9AA9-A23E0FFE0557}" type="datetimeFigureOut">
              <a:rPr lang="en-GB" altLang="en-US"/>
              <a:pPr/>
              <a:t>16/09/2021</a:t>
            </a:fld>
            <a:endParaRPr lang="en-GB" altLang="en-US"/>
          </a:p>
        </p:txBody>
      </p:sp>
      <p:sp>
        <p:nvSpPr>
          <p:cNvPr id="5" name="Footer Placeholder 4">
            <a:extLst>
              <a:ext uri="{FF2B5EF4-FFF2-40B4-BE49-F238E27FC236}">
                <a16:creationId xmlns:a16="http://schemas.microsoft.com/office/drawing/2014/main" id="{CB5D8A77-B5ED-4CCB-9712-337164EB8BB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6171415-DA8B-4DFC-AD93-95C615D729B8}"/>
              </a:ext>
            </a:extLst>
          </p:cNvPr>
          <p:cNvSpPr>
            <a:spLocks noGrp="1"/>
          </p:cNvSpPr>
          <p:nvPr>
            <p:ph type="sldNum" sz="quarter" idx="12"/>
          </p:nvPr>
        </p:nvSpPr>
        <p:spPr/>
        <p:txBody>
          <a:bodyPr/>
          <a:lstStyle>
            <a:lvl1pPr>
              <a:defRPr/>
            </a:lvl1pPr>
          </a:lstStyle>
          <a:p>
            <a:fld id="{328353DB-B72D-4381-B9EE-3ABD93C7D063}" type="slidenum">
              <a:rPr lang="en-GB" altLang="en-US"/>
              <a:pPr/>
              <a:t>‹#›</a:t>
            </a:fld>
            <a:endParaRPr lang="en-GB" altLang="en-US"/>
          </a:p>
        </p:txBody>
      </p:sp>
    </p:spTree>
    <p:extLst>
      <p:ext uri="{BB962C8B-B14F-4D97-AF65-F5344CB8AC3E}">
        <p14:creationId xmlns:p14="http://schemas.microsoft.com/office/powerpoint/2010/main" val="2741064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lvl1pPr>
              <a:defRPr>
                <a:solidFill>
                  <a:srgbClr val="50555B"/>
                </a:solidFill>
              </a:defRPr>
            </a:lvl1pPr>
          </a:lstStyle>
          <a:p>
            <a:r>
              <a:rPr lang="en-GB"/>
              <a:t>Click to edit Master title style</a:t>
            </a:r>
            <a:endParaRPr lang="en-US"/>
          </a:p>
        </p:txBody>
      </p:sp>
      <p:sp>
        <p:nvSpPr>
          <p:cNvPr id="3" name="Content Placeholder 2"/>
          <p:cNvSpPr>
            <a:spLocks noGrp="1"/>
          </p:cNvSpPr>
          <p:nvPr>
            <p:ph sz="half" idx="1"/>
          </p:nvPr>
        </p:nvSpPr>
        <p:spPr>
          <a:xfrm>
            <a:off x="1097279" y="1845734"/>
            <a:ext cx="4937760" cy="402336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7920" y="1845735"/>
            <a:ext cx="4937760" cy="402336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22E6090B-4A54-470A-AE3A-C421FDC84FDD}"/>
              </a:ext>
            </a:extLst>
          </p:cNvPr>
          <p:cNvSpPr>
            <a:spLocks noGrp="1"/>
          </p:cNvSpPr>
          <p:nvPr>
            <p:ph type="dt" sz="half" idx="10"/>
          </p:nvPr>
        </p:nvSpPr>
        <p:spPr/>
        <p:txBody>
          <a:bodyPr/>
          <a:lstStyle>
            <a:lvl1pPr>
              <a:defRPr/>
            </a:lvl1pPr>
          </a:lstStyle>
          <a:p>
            <a:fld id="{490F1D93-4EC6-4362-A6E6-45BAD2AD9D19}" type="datetimeFigureOut">
              <a:rPr lang="en-GB" altLang="en-US"/>
              <a:pPr/>
              <a:t>16/09/2021</a:t>
            </a:fld>
            <a:endParaRPr lang="en-GB" altLang="en-US"/>
          </a:p>
        </p:txBody>
      </p:sp>
      <p:sp>
        <p:nvSpPr>
          <p:cNvPr id="6" name="Footer Placeholder 4">
            <a:extLst>
              <a:ext uri="{FF2B5EF4-FFF2-40B4-BE49-F238E27FC236}">
                <a16:creationId xmlns:a16="http://schemas.microsoft.com/office/drawing/2014/main" id="{C518FACF-2CB8-41F4-8B9B-CDEEB3E4245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5525F19-D59F-4B1D-A785-A9DC6FDF2ECA}"/>
              </a:ext>
            </a:extLst>
          </p:cNvPr>
          <p:cNvSpPr>
            <a:spLocks noGrp="1"/>
          </p:cNvSpPr>
          <p:nvPr>
            <p:ph type="sldNum" sz="quarter" idx="12"/>
          </p:nvPr>
        </p:nvSpPr>
        <p:spPr/>
        <p:txBody>
          <a:bodyPr/>
          <a:lstStyle>
            <a:lvl1pPr>
              <a:defRPr/>
            </a:lvl1pPr>
          </a:lstStyle>
          <a:p>
            <a:fld id="{41AACD9C-240D-4324-B793-1B7E4504F4C3}" type="slidenum">
              <a:rPr lang="en-GB" altLang="en-US"/>
              <a:pPr/>
              <a:t>‹#›</a:t>
            </a:fld>
            <a:endParaRPr lang="en-GB" altLang="en-US"/>
          </a:p>
        </p:txBody>
      </p:sp>
    </p:spTree>
    <p:extLst>
      <p:ext uri="{BB962C8B-B14F-4D97-AF65-F5344CB8AC3E}">
        <p14:creationId xmlns:p14="http://schemas.microsoft.com/office/powerpoint/2010/main" val="2720082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lvl1pPr>
              <a:defRPr>
                <a:solidFill>
                  <a:srgbClr val="50555B"/>
                </a:solidFill>
              </a:defRPr>
            </a:lvl1pPr>
          </a:lstStyle>
          <a:p>
            <a:r>
              <a:rPr lang="en-GB"/>
              <a:t>Click to edit Master title style</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1097280" y="2582334"/>
            <a:ext cx="4937760" cy="337820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17920" y="2582334"/>
            <a:ext cx="4937760" cy="337820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870F937-2F83-4084-A8AF-A41431F9E58F}"/>
              </a:ext>
            </a:extLst>
          </p:cNvPr>
          <p:cNvSpPr>
            <a:spLocks noGrp="1"/>
          </p:cNvSpPr>
          <p:nvPr>
            <p:ph type="dt" sz="half" idx="10"/>
          </p:nvPr>
        </p:nvSpPr>
        <p:spPr/>
        <p:txBody>
          <a:bodyPr/>
          <a:lstStyle>
            <a:lvl1pPr>
              <a:defRPr/>
            </a:lvl1pPr>
          </a:lstStyle>
          <a:p>
            <a:fld id="{0830B233-273E-4E7C-9C35-D47562C79BE0}" type="datetimeFigureOut">
              <a:rPr lang="en-GB" altLang="en-US"/>
              <a:pPr/>
              <a:t>16/09/2021</a:t>
            </a:fld>
            <a:endParaRPr lang="en-GB" altLang="en-US"/>
          </a:p>
        </p:txBody>
      </p:sp>
      <p:sp>
        <p:nvSpPr>
          <p:cNvPr id="8" name="Footer Placeholder 4">
            <a:extLst>
              <a:ext uri="{FF2B5EF4-FFF2-40B4-BE49-F238E27FC236}">
                <a16:creationId xmlns:a16="http://schemas.microsoft.com/office/drawing/2014/main" id="{0C0919EB-0D53-4BA1-9A7C-ACBDA0A8658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485C566-E754-4D4E-B39D-96BCA1070FD7}"/>
              </a:ext>
            </a:extLst>
          </p:cNvPr>
          <p:cNvSpPr>
            <a:spLocks noGrp="1"/>
          </p:cNvSpPr>
          <p:nvPr>
            <p:ph type="sldNum" sz="quarter" idx="12"/>
          </p:nvPr>
        </p:nvSpPr>
        <p:spPr/>
        <p:txBody>
          <a:bodyPr/>
          <a:lstStyle>
            <a:lvl1pPr>
              <a:defRPr/>
            </a:lvl1pPr>
          </a:lstStyle>
          <a:p>
            <a:fld id="{4EF3B988-0DA7-41EB-A67C-CCB3F8E1AC34}" type="slidenum">
              <a:rPr lang="en-GB" altLang="en-US"/>
              <a:pPr/>
              <a:t>‹#›</a:t>
            </a:fld>
            <a:endParaRPr lang="en-GB" altLang="en-US"/>
          </a:p>
        </p:txBody>
      </p:sp>
    </p:spTree>
    <p:extLst>
      <p:ext uri="{BB962C8B-B14F-4D97-AF65-F5344CB8AC3E}">
        <p14:creationId xmlns:p14="http://schemas.microsoft.com/office/powerpoint/2010/main" val="815715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41"/>
            <a:ext cx="10058400" cy="1449387"/>
          </a:xfrm>
        </p:spPr>
        <p:txBody>
          <a:bodyPr/>
          <a:lstStyle>
            <a:lvl1pPr>
              <a:defRPr>
                <a:solidFill>
                  <a:srgbClr val="50555B"/>
                </a:solidFill>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B7F993A0-AA5B-4377-B294-6066CAC68887}"/>
              </a:ext>
            </a:extLst>
          </p:cNvPr>
          <p:cNvSpPr>
            <a:spLocks noGrp="1"/>
          </p:cNvSpPr>
          <p:nvPr>
            <p:ph type="dt" sz="half" idx="10"/>
          </p:nvPr>
        </p:nvSpPr>
        <p:spPr/>
        <p:txBody>
          <a:bodyPr/>
          <a:lstStyle>
            <a:lvl1pPr>
              <a:defRPr/>
            </a:lvl1pPr>
          </a:lstStyle>
          <a:p>
            <a:fld id="{20F38B7A-FD64-42A8-9E6D-56EC9AED1BBD}" type="datetimeFigureOut">
              <a:rPr lang="en-GB" altLang="en-US"/>
              <a:pPr/>
              <a:t>16/09/2021</a:t>
            </a:fld>
            <a:endParaRPr lang="en-GB" altLang="en-US"/>
          </a:p>
        </p:txBody>
      </p:sp>
      <p:sp>
        <p:nvSpPr>
          <p:cNvPr id="4" name="Footer Placeholder 4">
            <a:extLst>
              <a:ext uri="{FF2B5EF4-FFF2-40B4-BE49-F238E27FC236}">
                <a16:creationId xmlns:a16="http://schemas.microsoft.com/office/drawing/2014/main" id="{E45978F0-218F-478F-81AA-498532F0357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00F05678-773B-4E64-B740-9003BDA84BE9}"/>
              </a:ext>
            </a:extLst>
          </p:cNvPr>
          <p:cNvSpPr>
            <a:spLocks noGrp="1"/>
          </p:cNvSpPr>
          <p:nvPr>
            <p:ph type="sldNum" sz="quarter" idx="12"/>
          </p:nvPr>
        </p:nvSpPr>
        <p:spPr/>
        <p:txBody>
          <a:bodyPr/>
          <a:lstStyle>
            <a:lvl1pPr>
              <a:defRPr/>
            </a:lvl1pPr>
          </a:lstStyle>
          <a:p>
            <a:fld id="{651CCFDA-B1FC-4CBA-857A-44229217D6A2}" type="slidenum">
              <a:rPr lang="en-GB" altLang="en-US"/>
              <a:pPr/>
              <a:t>‹#›</a:t>
            </a:fld>
            <a:endParaRPr lang="en-GB" altLang="en-US"/>
          </a:p>
        </p:txBody>
      </p:sp>
    </p:spTree>
    <p:extLst>
      <p:ext uri="{BB962C8B-B14F-4D97-AF65-F5344CB8AC3E}">
        <p14:creationId xmlns:p14="http://schemas.microsoft.com/office/powerpoint/2010/main" val="132620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91E137-579D-4B17-9ACF-B9F84DBFAD59}"/>
              </a:ext>
            </a:extLst>
          </p:cNvPr>
          <p:cNvSpPr/>
          <p:nvPr/>
        </p:nvSpPr>
        <p:spPr>
          <a:xfrm>
            <a:off x="2"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3" descr="F&amp;BF_Sec logo_Set 2.1.png">
            <a:extLst>
              <a:ext uri="{FF2B5EF4-FFF2-40B4-BE49-F238E27FC236}">
                <a16:creationId xmlns:a16="http://schemas.microsoft.com/office/drawing/2014/main" id="{48723844-7070-4E21-9D62-92C0C5F503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GB"/>
              <a:t>Click to edit Master title style</a:t>
            </a:r>
            <a:endParaRPr lang="en-US"/>
          </a:p>
        </p:txBody>
      </p:sp>
      <p:sp>
        <p:nvSpPr>
          <p:cNvPr id="3" name="Content Placeholder 2"/>
          <p:cNvSpPr>
            <a:spLocks noGrp="1"/>
          </p:cNvSpPr>
          <p:nvPr>
            <p:ph idx="1"/>
          </p:nvPr>
        </p:nvSpPr>
        <p:spPr>
          <a:xfrm>
            <a:off x="4800600" y="731524"/>
            <a:ext cx="6492240" cy="4924213"/>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7" name="Date Placeholder 4">
            <a:extLst>
              <a:ext uri="{FF2B5EF4-FFF2-40B4-BE49-F238E27FC236}">
                <a16:creationId xmlns:a16="http://schemas.microsoft.com/office/drawing/2014/main" id="{DCA5932F-CDE1-49B9-BB69-464F75ADC345}"/>
              </a:ext>
            </a:extLst>
          </p:cNvPr>
          <p:cNvSpPr>
            <a:spLocks noGrp="1"/>
          </p:cNvSpPr>
          <p:nvPr>
            <p:ph type="dt" sz="half" idx="10"/>
          </p:nvPr>
        </p:nvSpPr>
        <p:spPr>
          <a:xfrm>
            <a:off x="465141" y="6459542"/>
            <a:ext cx="2619375" cy="365125"/>
          </a:xfrm>
        </p:spPr>
        <p:txBody>
          <a:bodyPr/>
          <a:lstStyle>
            <a:lvl1pPr>
              <a:defRPr>
                <a:solidFill>
                  <a:schemeClr val="bg1"/>
                </a:solidFill>
              </a:defRPr>
            </a:lvl1pPr>
          </a:lstStyle>
          <a:p>
            <a:fld id="{A5F41612-95D0-446B-AC80-465FAFD0410F}" type="datetimeFigureOut">
              <a:rPr lang="en-GB" altLang="en-US"/>
              <a:pPr/>
              <a:t>16/09/2021</a:t>
            </a:fld>
            <a:endParaRPr lang="en-GB" altLang="en-US"/>
          </a:p>
        </p:txBody>
      </p:sp>
      <p:sp>
        <p:nvSpPr>
          <p:cNvPr id="8" name="Footer Placeholder 5">
            <a:extLst>
              <a:ext uri="{FF2B5EF4-FFF2-40B4-BE49-F238E27FC236}">
                <a16:creationId xmlns:a16="http://schemas.microsoft.com/office/drawing/2014/main" id="{1C01055A-4BCE-45AA-9CD4-ACD801474A17}"/>
              </a:ext>
            </a:extLst>
          </p:cNvPr>
          <p:cNvSpPr>
            <a:spLocks noGrp="1"/>
          </p:cNvSpPr>
          <p:nvPr>
            <p:ph type="ftr" sz="quarter" idx="11"/>
          </p:nvPr>
        </p:nvSpPr>
        <p:spPr>
          <a:xfrm>
            <a:off x="4800601" y="6459542"/>
            <a:ext cx="3716339" cy="365125"/>
          </a:xfrm>
        </p:spPr>
        <p:txBody>
          <a:bodyPr/>
          <a:lstStyle>
            <a:lvl1pPr algn="l">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7BEB786E-8EB6-4F5C-A221-4A99A1B16351}"/>
              </a:ext>
            </a:extLst>
          </p:cNvPr>
          <p:cNvSpPr>
            <a:spLocks noGrp="1"/>
          </p:cNvSpPr>
          <p:nvPr>
            <p:ph type="sldNum" sz="quarter" idx="12"/>
          </p:nvPr>
        </p:nvSpPr>
        <p:spPr/>
        <p:txBody>
          <a:bodyPr/>
          <a:lstStyle>
            <a:lvl1pPr>
              <a:defRPr/>
            </a:lvl1pPr>
          </a:lstStyle>
          <a:p>
            <a:fld id="{0521EAA4-2437-4194-81EC-2E0DE34AB914}" type="slidenum">
              <a:rPr lang="en-GB" altLang="en-US"/>
              <a:pPr/>
              <a:t>‹#›</a:t>
            </a:fld>
            <a:endParaRPr lang="en-GB" altLang="en-US"/>
          </a:p>
        </p:txBody>
      </p:sp>
    </p:spTree>
    <p:extLst>
      <p:ext uri="{BB962C8B-B14F-4D97-AF65-F5344CB8AC3E}">
        <p14:creationId xmlns:p14="http://schemas.microsoft.com/office/powerpoint/2010/main" val="309014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D0E044-1861-46E4-92D2-66149009638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BD64F057-0665-4848-B009-A8EE1C0907A7}"/>
              </a:ext>
            </a:extLst>
          </p:cNvPr>
          <p:cNvCxnSpPr/>
          <p:nvPr/>
        </p:nvCxnSpPr>
        <p:spPr>
          <a:xfrm>
            <a:off x="1208088" y="4343400"/>
            <a:ext cx="9875837"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14" descr="F&amp;BF_Sec logo_Set 2.1.png">
            <a:extLst>
              <a:ext uri="{FF2B5EF4-FFF2-40B4-BE49-F238E27FC236}">
                <a16:creationId xmlns:a16="http://schemas.microsoft.com/office/drawing/2014/main" id="{660069F1-8D52-4ABE-87E4-345C441F0D8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97280" y="758952"/>
            <a:ext cx="10058400" cy="3566160"/>
          </a:xfrm>
        </p:spPr>
        <p:txBody>
          <a:bodyPr/>
          <a:lstStyle>
            <a:lvl1pPr algn="l">
              <a:lnSpc>
                <a:spcPct val="85000"/>
              </a:lnSpc>
              <a:defRPr sz="8000" spc="-51" baseline="0">
                <a:solidFill>
                  <a:srgbClr val="FFFFFF"/>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FFFFFF"/>
                </a:solidFill>
                <a:latin typeface="Arial"/>
                <a:cs typeface="Arial"/>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AFB2D72C-7663-420E-AF29-80EC3C11BAF2}"/>
              </a:ext>
            </a:extLst>
          </p:cNvPr>
          <p:cNvSpPr>
            <a:spLocks noGrp="1"/>
          </p:cNvSpPr>
          <p:nvPr>
            <p:ph type="dt" sz="half" idx="10"/>
          </p:nvPr>
        </p:nvSpPr>
        <p:spPr/>
        <p:txBody>
          <a:bodyPr/>
          <a:lstStyle>
            <a:lvl1pPr>
              <a:defRPr>
                <a:solidFill>
                  <a:srgbClr val="93E4F1"/>
                </a:solidFill>
              </a:defRPr>
            </a:lvl1pPr>
          </a:lstStyle>
          <a:p>
            <a:fld id="{C531FF0B-FC05-422E-9496-0A954CEC531C}" type="datetimeFigureOut">
              <a:rPr lang="en-GB" altLang="en-US"/>
              <a:pPr/>
              <a:t>16/09/2021</a:t>
            </a:fld>
            <a:endParaRPr lang="en-GB" altLang="en-US"/>
          </a:p>
        </p:txBody>
      </p:sp>
      <p:sp>
        <p:nvSpPr>
          <p:cNvPr id="8" name="Footer Placeholder 4">
            <a:extLst>
              <a:ext uri="{FF2B5EF4-FFF2-40B4-BE49-F238E27FC236}">
                <a16:creationId xmlns:a16="http://schemas.microsoft.com/office/drawing/2014/main" id="{A4545F7A-EA4F-456D-90DC-14758EC5262F}"/>
              </a:ext>
            </a:extLst>
          </p:cNvPr>
          <p:cNvSpPr>
            <a:spLocks noGrp="1"/>
          </p:cNvSpPr>
          <p:nvPr>
            <p:ph type="ftr" sz="quarter" idx="11"/>
          </p:nvPr>
        </p:nvSpPr>
        <p:spPr/>
        <p:txBody>
          <a:bodyPr/>
          <a:lstStyle>
            <a:lvl1pPr>
              <a:defRPr>
                <a:solidFill>
                  <a:schemeClr val="bg2">
                    <a:lumMod val="40000"/>
                    <a:lumOff val="60000"/>
                  </a:schemeClr>
                </a:solidFill>
              </a:defRPr>
            </a:lvl1pPr>
          </a:lstStyle>
          <a:p>
            <a:pPr>
              <a:defRPr/>
            </a:pPr>
            <a:endParaRPr lang="en-GB"/>
          </a:p>
        </p:txBody>
      </p:sp>
      <p:sp>
        <p:nvSpPr>
          <p:cNvPr id="9" name="Slide Number Placeholder 5">
            <a:extLst>
              <a:ext uri="{FF2B5EF4-FFF2-40B4-BE49-F238E27FC236}">
                <a16:creationId xmlns:a16="http://schemas.microsoft.com/office/drawing/2014/main" id="{5AA312C8-418B-4C00-BBB4-6358E42C09C7}"/>
              </a:ext>
            </a:extLst>
          </p:cNvPr>
          <p:cNvSpPr>
            <a:spLocks noGrp="1"/>
          </p:cNvSpPr>
          <p:nvPr>
            <p:ph type="sldNum" sz="quarter" idx="12"/>
          </p:nvPr>
        </p:nvSpPr>
        <p:spPr/>
        <p:txBody>
          <a:bodyPr/>
          <a:lstStyle>
            <a:lvl1pPr>
              <a:defRPr>
                <a:solidFill>
                  <a:srgbClr val="93E4F1"/>
                </a:solidFill>
              </a:defRPr>
            </a:lvl1pPr>
          </a:lstStyle>
          <a:p>
            <a:fld id="{90991E99-7AE8-4E46-8DFC-29C899CECA08}" type="slidenum">
              <a:rPr lang="en-GB" altLang="en-US"/>
              <a:pPr/>
              <a:t>‹#›</a:t>
            </a:fld>
            <a:endParaRPr lang="en-GB" altLang="en-US"/>
          </a:p>
        </p:txBody>
      </p:sp>
    </p:spTree>
    <p:extLst>
      <p:ext uri="{BB962C8B-B14F-4D97-AF65-F5344CB8AC3E}">
        <p14:creationId xmlns:p14="http://schemas.microsoft.com/office/powerpoint/2010/main" val="379179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D1A3D-869C-440A-BEB1-1D28A819E851}"/>
              </a:ext>
            </a:extLst>
          </p:cNvPr>
          <p:cNvSpPr/>
          <p:nvPr/>
        </p:nvSpPr>
        <p:spPr>
          <a:xfrm>
            <a:off x="2" y="4911729"/>
            <a:ext cx="12188825" cy="19462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pic>
        <p:nvPicPr>
          <p:cNvPr id="6" name="Picture 13" descr="F&amp;BF_Sec logo_Set 2.5.png">
            <a:extLst>
              <a:ext uri="{FF2B5EF4-FFF2-40B4-BE49-F238E27FC236}">
                <a16:creationId xmlns:a16="http://schemas.microsoft.com/office/drawing/2014/main" id="{B79621BC-B752-40A6-82BD-05DDFF15BD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18" y="0"/>
            <a:ext cx="12191985" cy="4915076"/>
          </a:xfrm>
          <a:blipFill>
            <a:blip r:embed="rId3"/>
            <a:stretch>
              <a:fillRect/>
            </a:stretch>
          </a:blipFill>
        </p:spPr>
        <p:txBody>
          <a:bodyPr lIns="457200" tIns="457200" rtlCol="0">
            <a:normAutofit/>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097281" y="5907027"/>
            <a:ext cx="9124835" cy="548603"/>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23" name="Title 1"/>
          <p:cNvSpPr>
            <a:spLocks noGrp="1"/>
          </p:cNvSpPr>
          <p:nvPr>
            <p:ph type="title"/>
          </p:nvPr>
        </p:nvSpPr>
        <p:spPr>
          <a:xfrm>
            <a:off x="1089537" y="4909496"/>
            <a:ext cx="9132579" cy="1001710"/>
          </a:xfrm>
        </p:spPr>
        <p:txBody>
          <a:bodyPr/>
          <a:lstStyle>
            <a:lvl1pPr>
              <a:defRPr>
                <a:solidFill>
                  <a:srgbClr val="50555B"/>
                </a:solidFill>
              </a:defRPr>
            </a:lvl1pPr>
          </a:lstStyle>
          <a:p>
            <a:r>
              <a:rPr lang="en-GB"/>
              <a:t>Click to edit Master title style</a:t>
            </a:r>
            <a:endParaRPr lang="en-US"/>
          </a:p>
        </p:txBody>
      </p:sp>
      <p:sp>
        <p:nvSpPr>
          <p:cNvPr id="7" name="Date Placeholder 3">
            <a:extLst>
              <a:ext uri="{FF2B5EF4-FFF2-40B4-BE49-F238E27FC236}">
                <a16:creationId xmlns:a16="http://schemas.microsoft.com/office/drawing/2014/main" id="{F5FD0E24-EF9E-442A-B335-A3F64AE8173F}"/>
              </a:ext>
            </a:extLst>
          </p:cNvPr>
          <p:cNvSpPr>
            <a:spLocks noGrp="1"/>
          </p:cNvSpPr>
          <p:nvPr>
            <p:ph type="dt" sz="half" idx="10"/>
          </p:nvPr>
        </p:nvSpPr>
        <p:spPr/>
        <p:txBody>
          <a:bodyPr/>
          <a:lstStyle>
            <a:lvl1pPr>
              <a:defRPr/>
            </a:lvl1pPr>
          </a:lstStyle>
          <a:p>
            <a:fld id="{9D59E91B-914E-443E-998A-5F38453D97FF}" type="datetimeFigureOut">
              <a:rPr lang="en-GB" altLang="en-US"/>
              <a:pPr/>
              <a:t>16/09/2021</a:t>
            </a:fld>
            <a:endParaRPr lang="en-GB" altLang="en-US"/>
          </a:p>
        </p:txBody>
      </p:sp>
      <p:sp>
        <p:nvSpPr>
          <p:cNvPr id="8" name="Footer Placeholder 4">
            <a:extLst>
              <a:ext uri="{FF2B5EF4-FFF2-40B4-BE49-F238E27FC236}">
                <a16:creationId xmlns:a16="http://schemas.microsoft.com/office/drawing/2014/main" id="{A8762ECF-598F-4500-A1ED-78268B435A7E}"/>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55DE45B9-B8D0-4C7A-B491-BDBF02D70918}"/>
              </a:ext>
            </a:extLst>
          </p:cNvPr>
          <p:cNvSpPr>
            <a:spLocks noGrp="1"/>
          </p:cNvSpPr>
          <p:nvPr>
            <p:ph type="sldNum" sz="quarter" idx="12"/>
          </p:nvPr>
        </p:nvSpPr>
        <p:spPr/>
        <p:txBody>
          <a:bodyPr/>
          <a:lstStyle>
            <a:lvl1pPr>
              <a:defRPr/>
            </a:lvl1pPr>
          </a:lstStyle>
          <a:p>
            <a:fld id="{B6EBC06B-FCA5-46C4-9B32-94F31532EE2E}" type="slidenum">
              <a:rPr lang="en-GB" altLang="en-US"/>
              <a:pPr/>
              <a:t>‹#›</a:t>
            </a:fld>
            <a:endParaRPr lang="en-GB" altLang="en-US"/>
          </a:p>
        </p:txBody>
      </p:sp>
    </p:spTree>
    <p:extLst>
      <p:ext uri="{BB962C8B-B14F-4D97-AF65-F5344CB8AC3E}">
        <p14:creationId xmlns:p14="http://schemas.microsoft.com/office/powerpoint/2010/main" val="480607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D1A3D-869C-440A-BEB1-1D28A819E851}"/>
              </a:ext>
            </a:extLst>
          </p:cNvPr>
          <p:cNvSpPr/>
          <p:nvPr/>
        </p:nvSpPr>
        <p:spPr>
          <a:xfrm>
            <a:off x="2" y="4911729"/>
            <a:ext cx="12188825" cy="1946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3" descr="F&amp;BF_Sec logo_Set 2.5.png">
            <a:extLst>
              <a:ext uri="{FF2B5EF4-FFF2-40B4-BE49-F238E27FC236}">
                <a16:creationId xmlns:a16="http://schemas.microsoft.com/office/drawing/2014/main" id="{B79621BC-B752-40A6-82BD-05DDFF15BD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18" y="0"/>
            <a:ext cx="12191985" cy="4915076"/>
          </a:xfrm>
          <a:blipFill>
            <a:blip r:embed="rId3"/>
            <a:stretch>
              <a:fillRect/>
            </a:stretch>
          </a:blipFill>
        </p:spPr>
        <p:txBody>
          <a:bodyPr lIns="457200" tIns="457200" rtlCol="0">
            <a:normAutofit/>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097281" y="5907027"/>
            <a:ext cx="9124835" cy="548603"/>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23" name="Title 1"/>
          <p:cNvSpPr>
            <a:spLocks noGrp="1"/>
          </p:cNvSpPr>
          <p:nvPr>
            <p:ph type="title"/>
          </p:nvPr>
        </p:nvSpPr>
        <p:spPr>
          <a:xfrm>
            <a:off x="1089537" y="4909496"/>
            <a:ext cx="9132579" cy="1001710"/>
          </a:xfrm>
        </p:spPr>
        <p:txBody>
          <a:bodyPr/>
          <a:lstStyle>
            <a:lvl1pPr>
              <a:defRPr>
                <a:solidFill>
                  <a:srgbClr val="50555B"/>
                </a:solidFill>
              </a:defRPr>
            </a:lvl1pPr>
          </a:lstStyle>
          <a:p>
            <a:r>
              <a:rPr lang="en-GB"/>
              <a:t>Click to edit Master title style</a:t>
            </a:r>
            <a:endParaRPr lang="en-US"/>
          </a:p>
        </p:txBody>
      </p:sp>
      <p:sp>
        <p:nvSpPr>
          <p:cNvPr id="7" name="Date Placeholder 3">
            <a:extLst>
              <a:ext uri="{FF2B5EF4-FFF2-40B4-BE49-F238E27FC236}">
                <a16:creationId xmlns:a16="http://schemas.microsoft.com/office/drawing/2014/main" id="{F5FD0E24-EF9E-442A-B335-A3F64AE8173F}"/>
              </a:ext>
            </a:extLst>
          </p:cNvPr>
          <p:cNvSpPr>
            <a:spLocks noGrp="1"/>
          </p:cNvSpPr>
          <p:nvPr>
            <p:ph type="dt" sz="half" idx="10"/>
          </p:nvPr>
        </p:nvSpPr>
        <p:spPr/>
        <p:txBody>
          <a:bodyPr/>
          <a:lstStyle>
            <a:lvl1pPr>
              <a:defRPr/>
            </a:lvl1pPr>
          </a:lstStyle>
          <a:p>
            <a:fld id="{9D59E91B-914E-443E-998A-5F38453D97FF}" type="datetimeFigureOut">
              <a:rPr lang="en-GB" altLang="en-US"/>
              <a:pPr/>
              <a:t>16/09/2021</a:t>
            </a:fld>
            <a:endParaRPr lang="en-GB" altLang="en-US"/>
          </a:p>
        </p:txBody>
      </p:sp>
      <p:sp>
        <p:nvSpPr>
          <p:cNvPr id="8" name="Footer Placeholder 4">
            <a:extLst>
              <a:ext uri="{FF2B5EF4-FFF2-40B4-BE49-F238E27FC236}">
                <a16:creationId xmlns:a16="http://schemas.microsoft.com/office/drawing/2014/main" id="{A8762ECF-598F-4500-A1ED-78268B435A7E}"/>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55DE45B9-B8D0-4C7A-B491-BDBF02D70918}"/>
              </a:ext>
            </a:extLst>
          </p:cNvPr>
          <p:cNvSpPr>
            <a:spLocks noGrp="1"/>
          </p:cNvSpPr>
          <p:nvPr>
            <p:ph type="sldNum" sz="quarter" idx="12"/>
          </p:nvPr>
        </p:nvSpPr>
        <p:spPr/>
        <p:txBody>
          <a:bodyPr/>
          <a:lstStyle>
            <a:lvl1pPr>
              <a:defRPr/>
            </a:lvl1pPr>
          </a:lstStyle>
          <a:p>
            <a:fld id="{B6EBC06B-FCA5-46C4-9B32-94F31532EE2E}" type="slidenum">
              <a:rPr lang="en-GB" altLang="en-US"/>
              <a:pPr/>
              <a:t>‹#›</a:t>
            </a:fld>
            <a:endParaRPr lang="en-GB" altLang="en-US"/>
          </a:p>
        </p:txBody>
      </p:sp>
    </p:spTree>
    <p:extLst>
      <p:ext uri="{BB962C8B-B14F-4D97-AF65-F5344CB8AC3E}">
        <p14:creationId xmlns:p14="http://schemas.microsoft.com/office/powerpoint/2010/main" val="889366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D1A3D-869C-440A-BEB1-1D28A819E851}"/>
              </a:ext>
            </a:extLst>
          </p:cNvPr>
          <p:cNvSpPr/>
          <p:nvPr/>
        </p:nvSpPr>
        <p:spPr>
          <a:xfrm>
            <a:off x="2" y="4911729"/>
            <a:ext cx="12188825" cy="1946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3" descr="F&amp;BF_Sec logo_Set 2.5.png">
            <a:extLst>
              <a:ext uri="{FF2B5EF4-FFF2-40B4-BE49-F238E27FC236}">
                <a16:creationId xmlns:a16="http://schemas.microsoft.com/office/drawing/2014/main" id="{B79621BC-B752-40A6-82BD-05DDFF15BD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18" y="0"/>
            <a:ext cx="12191985" cy="4915076"/>
          </a:xfrm>
          <a:blipFill>
            <a:blip r:embed="rId3"/>
            <a:stretch>
              <a:fillRect/>
            </a:stretch>
          </a:blipFill>
        </p:spPr>
        <p:txBody>
          <a:bodyPr lIns="457200" tIns="457200" rtlCol="0">
            <a:normAutofit/>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097281" y="5907027"/>
            <a:ext cx="9124835" cy="548603"/>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23" name="Title 1"/>
          <p:cNvSpPr>
            <a:spLocks noGrp="1"/>
          </p:cNvSpPr>
          <p:nvPr>
            <p:ph type="title"/>
          </p:nvPr>
        </p:nvSpPr>
        <p:spPr>
          <a:xfrm>
            <a:off x="1089537" y="4909496"/>
            <a:ext cx="9132579" cy="1001710"/>
          </a:xfrm>
        </p:spPr>
        <p:txBody>
          <a:bodyPr/>
          <a:lstStyle>
            <a:lvl1pPr>
              <a:defRPr>
                <a:solidFill>
                  <a:srgbClr val="50555B"/>
                </a:solidFill>
              </a:defRPr>
            </a:lvl1pPr>
          </a:lstStyle>
          <a:p>
            <a:r>
              <a:rPr lang="en-GB"/>
              <a:t>Click to edit Master title style</a:t>
            </a:r>
            <a:endParaRPr lang="en-US"/>
          </a:p>
        </p:txBody>
      </p:sp>
      <p:sp>
        <p:nvSpPr>
          <p:cNvPr id="7" name="Date Placeholder 3">
            <a:extLst>
              <a:ext uri="{FF2B5EF4-FFF2-40B4-BE49-F238E27FC236}">
                <a16:creationId xmlns:a16="http://schemas.microsoft.com/office/drawing/2014/main" id="{F5FD0E24-EF9E-442A-B335-A3F64AE8173F}"/>
              </a:ext>
            </a:extLst>
          </p:cNvPr>
          <p:cNvSpPr>
            <a:spLocks noGrp="1"/>
          </p:cNvSpPr>
          <p:nvPr>
            <p:ph type="dt" sz="half" idx="10"/>
          </p:nvPr>
        </p:nvSpPr>
        <p:spPr/>
        <p:txBody>
          <a:bodyPr/>
          <a:lstStyle>
            <a:lvl1pPr>
              <a:defRPr/>
            </a:lvl1pPr>
          </a:lstStyle>
          <a:p>
            <a:fld id="{9D59E91B-914E-443E-998A-5F38453D97FF}" type="datetimeFigureOut">
              <a:rPr lang="en-GB" altLang="en-US"/>
              <a:pPr/>
              <a:t>16/09/2021</a:t>
            </a:fld>
            <a:endParaRPr lang="en-GB" altLang="en-US"/>
          </a:p>
        </p:txBody>
      </p:sp>
      <p:sp>
        <p:nvSpPr>
          <p:cNvPr id="8" name="Footer Placeholder 4">
            <a:extLst>
              <a:ext uri="{FF2B5EF4-FFF2-40B4-BE49-F238E27FC236}">
                <a16:creationId xmlns:a16="http://schemas.microsoft.com/office/drawing/2014/main" id="{A8762ECF-598F-4500-A1ED-78268B435A7E}"/>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55DE45B9-B8D0-4C7A-B491-BDBF02D70918}"/>
              </a:ext>
            </a:extLst>
          </p:cNvPr>
          <p:cNvSpPr>
            <a:spLocks noGrp="1"/>
          </p:cNvSpPr>
          <p:nvPr>
            <p:ph type="sldNum" sz="quarter" idx="12"/>
          </p:nvPr>
        </p:nvSpPr>
        <p:spPr/>
        <p:txBody>
          <a:bodyPr/>
          <a:lstStyle>
            <a:lvl1pPr>
              <a:defRPr/>
            </a:lvl1pPr>
          </a:lstStyle>
          <a:p>
            <a:fld id="{B6EBC06B-FCA5-46C4-9B32-94F31532EE2E}" type="slidenum">
              <a:rPr lang="en-GB" altLang="en-US"/>
              <a:pPr/>
              <a:t>‹#›</a:t>
            </a:fld>
            <a:endParaRPr lang="en-GB" altLang="en-US"/>
          </a:p>
        </p:txBody>
      </p:sp>
    </p:spTree>
    <p:extLst>
      <p:ext uri="{BB962C8B-B14F-4D97-AF65-F5344CB8AC3E}">
        <p14:creationId xmlns:p14="http://schemas.microsoft.com/office/powerpoint/2010/main" val="3349079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0555B"/>
                </a:solidFill>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lIns="45720" tIns="0" rIns="45720" bIns="0"/>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6D1800-F702-4A13-8B3C-7867CC5D30B2}"/>
              </a:ext>
            </a:extLst>
          </p:cNvPr>
          <p:cNvSpPr>
            <a:spLocks noGrp="1"/>
          </p:cNvSpPr>
          <p:nvPr>
            <p:ph type="dt" sz="half" idx="10"/>
          </p:nvPr>
        </p:nvSpPr>
        <p:spPr/>
        <p:txBody>
          <a:bodyPr/>
          <a:lstStyle>
            <a:lvl1pPr>
              <a:defRPr/>
            </a:lvl1pPr>
          </a:lstStyle>
          <a:p>
            <a:fld id="{3D73E7C7-952C-4781-B213-FF15A22B7CE9}" type="datetimeFigureOut">
              <a:rPr lang="en-GB" altLang="en-US"/>
              <a:pPr/>
              <a:t>16/09/2021</a:t>
            </a:fld>
            <a:endParaRPr lang="en-GB" altLang="en-US"/>
          </a:p>
        </p:txBody>
      </p:sp>
      <p:sp>
        <p:nvSpPr>
          <p:cNvPr id="5" name="Footer Placeholder 4">
            <a:extLst>
              <a:ext uri="{FF2B5EF4-FFF2-40B4-BE49-F238E27FC236}">
                <a16:creationId xmlns:a16="http://schemas.microsoft.com/office/drawing/2014/main" id="{A3EA265F-22BE-4AC8-ABC1-9E323B6DD53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A0521CC-8345-4401-B587-3CE99B9ADE61}"/>
              </a:ext>
            </a:extLst>
          </p:cNvPr>
          <p:cNvSpPr>
            <a:spLocks noGrp="1"/>
          </p:cNvSpPr>
          <p:nvPr>
            <p:ph type="sldNum" sz="quarter" idx="12"/>
          </p:nvPr>
        </p:nvSpPr>
        <p:spPr/>
        <p:txBody>
          <a:bodyPr/>
          <a:lstStyle>
            <a:lvl1pPr>
              <a:defRPr/>
            </a:lvl1pPr>
          </a:lstStyle>
          <a:p>
            <a:fld id="{B8959E28-6F7D-445B-ACBB-39B75D4C4F3F}" type="slidenum">
              <a:rPr lang="en-GB" altLang="en-US"/>
              <a:pPr/>
              <a:t>‹#›</a:t>
            </a:fld>
            <a:endParaRPr lang="en-GB" altLang="en-US"/>
          </a:p>
        </p:txBody>
      </p:sp>
    </p:spTree>
    <p:extLst>
      <p:ext uri="{BB962C8B-B14F-4D97-AF65-F5344CB8AC3E}">
        <p14:creationId xmlns:p14="http://schemas.microsoft.com/office/powerpoint/2010/main" val="3263824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50F3D9-0A19-4D87-AF72-D1ED11000C34}"/>
              </a:ext>
            </a:extLst>
          </p:cNvPr>
          <p:cNvSpPr/>
          <p:nvPr userDrawn="1"/>
        </p:nvSpPr>
        <p:spPr>
          <a:xfrm>
            <a:off x="10202866" y="0"/>
            <a:ext cx="19891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0495CAAA-A6BC-430D-9468-4A4584285E1B}"/>
              </a:ext>
            </a:extLst>
          </p:cNvPr>
          <p:cNvSpPr/>
          <p:nvPr/>
        </p:nvSpPr>
        <p:spPr>
          <a:xfrm>
            <a:off x="3178" y="6400800"/>
            <a:ext cx="12188825" cy="457200"/>
          </a:xfrm>
          <a:prstGeom prst="rect">
            <a:avLst/>
          </a:prstGeom>
          <a:solidFill>
            <a:srgbClr val="189FB5"/>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3" descr="F&amp;BF_Sec logo_Set 2.5.png">
            <a:extLst>
              <a:ext uri="{FF2B5EF4-FFF2-40B4-BE49-F238E27FC236}">
                <a16:creationId xmlns:a16="http://schemas.microsoft.com/office/drawing/2014/main" id="{57614742-8C35-488B-BEB5-4A38EEE9BE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238068" y="414782"/>
            <a:ext cx="1888067" cy="5757421"/>
          </a:xfrm>
        </p:spPr>
        <p:txBody>
          <a:bodyPr vert="eaVert"/>
          <a:lstStyle>
            <a:lvl1pPr>
              <a:defRPr>
                <a:solidFill>
                  <a:srgbClr val="50555B"/>
                </a:solidFil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1" y="414778"/>
            <a:ext cx="7272867" cy="5757422"/>
          </a:xfrm>
        </p:spPr>
        <p:txBody>
          <a:bodyPr vert="eaVert" lIns="45720" tIns="0" rIns="45720" bIns="0"/>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633915D7-58CC-415D-AB7C-37D7B8787BDF}"/>
              </a:ext>
            </a:extLst>
          </p:cNvPr>
          <p:cNvSpPr>
            <a:spLocks noGrp="1"/>
          </p:cNvSpPr>
          <p:nvPr>
            <p:ph type="dt" sz="half" idx="10"/>
          </p:nvPr>
        </p:nvSpPr>
        <p:spPr/>
        <p:txBody>
          <a:bodyPr/>
          <a:lstStyle>
            <a:lvl1pPr>
              <a:defRPr>
                <a:solidFill>
                  <a:srgbClr val="50555B"/>
                </a:solidFill>
              </a:defRPr>
            </a:lvl1pPr>
          </a:lstStyle>
          <a:p>
            <a:fld id="{DF253B9C-06CD-471A-B781-B7F5B59677AF}" type="datetimeFigureOut">
              <a:rPr lang="en-GB" altLang="en-US"/>
              <a:pPr/>
              <a:t>16/09/2021</a:t>
            </a:fld>
            <a:endParaRPr lang="en-GB" altLang="en-US"/>
          </a:p>
        </p:txBody>
      </p:sp>
      <p:sp>
        <p:nvSpPr>
          <p:cNvPr id="8" name="Footer Placeholder 4">
            <a:extLst>
              <a:ext uri="{FF2B5EF4-FFF2-40B4-BE49-F238E27FC236}">
                <a16:creationId xmlns:a16="http://schemas.microsoft.com/office/drawing/2014/main" id="{1AF9BE7D-6ED8-4940-B821-1CFF7FB07165}"/>
              </a:ext>
            </a:extLst>
          </p:cNvPr>
          <p:cNvSpPr>
            <a:spLocks noGrp="1"/>
          </p:cNvSpPr>
          <p:nvPr>
            <p:ph type="ftr" sz="quarter" idx="11"/>
          </p:nvPr>
        </p:nvSpPr>
        <p:spPr/>
        <p:txBody>
          <a:bodyPr/>
          <a:lstStyle>
            <a:lvl1pPr>
              <a:defRPr>
                <a:solidFill>
                  <a:srgbClr val="50555B"/>
                </a:solidFill>
              </a:defRPr>
            </a:lvl1pPr>
          </a:lstStyle>
          <a:p>
            <a:pPr>
              <a:defRPr/>
            </a:pPr>
            <a:endParaRPr lang="en-GB"/>
          </a:p>
        </p:txBody>
      </p:sp>
      <p:sp>
        <p:nvSpPr>
          <p:cNvPr id="9" name="Slide Number Placeholder 5">
            <a:extLst>
              <a:ext uri="{FF2B5EF4-FFF2-40B4-BE49-F238E27FC236}">
                <a16:creationId xmlns:a16="http://schemas.microsoft.com/office/drawing/2014/main" id="{D9D69A57-C8DC-4D8A-BCD2-2AE4CC0C0F39}"/>
              </a:ext>
            </a:extLst>
          </p:cNvPr>
          <p:cNvSpPr>
            <a:spLocks noGrp="1"/>
          </p:cNvSpPr>
          <p:nvPr>
            <p:ph type="sldNum" sz="quarter" idx="12"/>
          </p:nvPr>
        </p:nvSpPr>
        <p:spPr/>
        <p:txBody>
          <a:bodyPr/>
          <a:lstStyle>
            <a:lvl1pPr>
              <a:defRPr>
                <a:solidFill>
                  <a:srgbClr val="50555B"/>
                </a:solidFill>
              </a:defRPr>
            </a:lvl1pPr>
          </a:lstStyle>
          <a:p>
            <a:fld id="{BB7CC736-F1E8-4422-9DEF-F8C5D1C03BC3}" type="slidenum">
              <a:rPr lang="en-GB" altLang="en-US"/>
              <a:pPr/>
              <a:t>‹#›</a:t>
            </a:fld>
            <a:endParaRPr lang="en-GB" altLang="en-US"/>
          </a:p>
        </p:txBody>
      </p:sp>
    </p:spTree>
    <p:extLst>
      <p:ext uri="{BB962C8B-B14F-4D97-AF65-F5344CB8AC3E}">
        <p14:creationId xmlns:p14="http://schemas.microsoft.com/office/powerpoint/2010/main" val="2736337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B0C9C7-690A-4D76-8CB7-AFD3A34C3D5D}"/>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13" descr="F&amp;BF_Sec logo_Set 2.1.png">
            <a:extLst>
              <a:ext uri="{FF2B5EF4-FFF2-40B4-BE49-F238E27FC236}">
                <a16:creationId xmlns:a16="http://schemas.microsoft.com/office/drawing/2014/main" id="{BCE27A84-43E3-4BB6-8CA4-3237B9A7EEB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6CE48448-A261-4546-9F2A-FE42D0523946}"/>
              </a:ext>
            </a:extLst>
          </p:cNvPr>
          <p:cNvCxnSpPr/>
          <p:nvPr userDrawn="1"/>
        </p:nvCxnSpPr>
        <p:spPr>
          <a:xfrm>
            <a:off x="5875340" y="3802063"/>
            <a:ext cx="5284787"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15" descr="Page background9.png">
            <a:extLst>
              <a:ext uri="{FF2B5EF4-FFF2-40B4-BE49-F238E27FC236}">
                <a16:creationId xmlns:a16="http://schemas.microsoft.com/office/drawing/2014/main" id="{A92C489F-AD8E-4581-96C6-DD8E34B2CA50}"/>
              </a:ext>
            </a:extLst>
          </p:cNvPr>
          <p:cNvPicPr>
            <a:picLocks noChangeAspect="1"/>
          </p:cNvPicPr>
          <p:nvPr userDrawn="1"/>
        </p:nvPicPr>
        <p:blipFill>
          <a:blip r:embed="rId3">
            <a:extLst>
              <a:ext uri="{28A0092B-C50C-407E-A947-70E740481C1C}">
                <a14:useLocalDpi xmlns:a14="http://schemas.microsoft.com/office/drawing/2010/main" val="0"/>
              </a:ext>
            </a:extLst>
          </a:blip>
          <a:srcRect r="54710" b="18147"/>
          <a:stretch>
            <a:fillRect/>
          </a:stretch>
        </p:blipFill>
        <p:spPr bwMode="auto">
          <a:xfrm>
            <a:off x="1" y="0"/>
            <a:ext cx="5519739"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69300" y="1262223"/>
            <a:ext cx="5386381" cy="2528577"/>
          </a:xfrm>
        </p:spPr>
        <p:txBody>
          <a:bodyPr/>
          <a:lstStyle>
            <a:lvl1pPr algn="l">
              <a:lnSpc>
                <a:spcPct val="85000"/>
              </a:lnSpc>
              <a:defRPr sz="5400" spc="-51" baseline="0">
                <a:solidFill>
                  <a:srgbClr val="FFFFFF"/>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5769299" y="3898287"/>
            <a:ext cx="5404640" cy="1143000"/>
          </a:xfrm>
        </p:spPr>
        <p:txBody>
          <a:bodyPr lIns="91440" rIns="91440">
            <a:normAutofit/>
          </a:bodyPr>
          <a:lstStyle>
            <a:lvl1pPr marL="0" indent="0" algn="l">
              <a:buNone/>
              <a:defRPr sz="1600" cap="all" spc="200" baseline="0">
                <a:solidFill>
                  <a:srgbClr val="FFFFFF"/>
                </a:solidFill>
                <a:latin typeface="Arial"/>
                <a:cs typeface="Arial"/>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a:p>
        </p:txBody>
      </p:sp>
      <p:sp>
        <p:nvSpPr>
          <p:cNvPr id="8" name="Date Placeholder 3">
            <a:extLst>
              <a:ext uri="{FF2B5EF4-FFF2-40B4-BE49-F238E27FC236}">
                <a16:creationId xmlns:a16="http://schemas.microsoft.com/office/drawing/2014/main" id="{A416D1D0-709A-4E28-882F-685119317508}"/>
              </a:ext>
            </a:extLst>
          </p:cNvPr>
          <p:cNvSpPr>
            <a:spLocks noGrp="1"/>
          </p:cNvSpPr>
          <p:nvPr>
            <p:ph type="dt" sz="half" idx="10"/>
          </p:nvPr>
        </p:nvSpPr>
        <p:spPr/>
        <p:txBody>
          <a:bodyPr/>
          <a:lstStyle>
            <a:lvl1pPr>
              <a:defRPr>
                <a:solidFill>
                  <a:srgbClr val="93E4F1"/>
                </a:solidFill>
              </a:defRPr>
            </a:lvl1pPr>
          </a:lstStyle>
          <a:p>
            <a:fld id="{D576D94D-10B4-4127-A4B5-A4B8DE3B3C50}" type="datetimeFigureOut">
              <a:rPr lang="en-GB" altLang="en-US"/>
              <a:pPr/>
              <a:t>16/09/2021</a:t>
            </a:fld>
            <a:endParaRPr lang="en-GB" altLang="en-US"/>
          </a:p>
        </p:txBody>
      </p:sp>
      <p:sp>
        <p:nvSpPr>
          <p:cNvPr id="9" name="Footer Placeholder 4">
            <a:extLst>
              <a:ext uri="{FF2B5EF4-FFF2-40B4-BE49-F238E27FC236}">
                <a16:creationId xmlns:a16="http://schemas.microsoft.com/office/drawing/2014/main" id="{65B42840-86CA-44A5-915E-777CD128359F}"/>
              </a:ext>
            </a:extLst>
          </p:cNvPr>
          <p:cNvSpPr>
            <a:spLocks noGrp="1"/>
          </p:cNvSpPr>
          <p:nvPr>
            <p:ph type="ftr" sz="quarter" idx="11"/>
          </p:nvPr>
        </p:nvSpPr>
        <p:spPr/>
        <p:txBody>
          <a:bodyPr/>
          <a:lstStyle>
            <a:lvl1pPr>
              <a:defRPr>
                <a:solidFill>
                  <a:schemeClr val="bg2">
                    <a:lumMod val="40000"/>
                    <a:lumOff val="60000"/>
                  </a:schemeClr>
                </a:solidFill>
              </a:defRPr>
            </a:lvl1pPr>
          </a:lstStyle>
          <a:p>
            <a:pPr>
              <a:defRPr/>
            </a:pPr>
            <a:endParaRPr lang="en-GB"/>
          </a:p>
        </p:txBody>
      </p:sp>
      <p:sp>
        <p:nvSpPr>
          <p:cNvPr id="10" name="Slide Number Placeholder 5">
            <a:extLst>
              <a:ext uri="{FF2B5EF4-FFF2-40B4-BE49-F238E27FC236}">
                <a16:creationId xmlns:a16="http://schemas.microsoft.com/office/drawing/2014/main" id="{CBFCFACA-6390-440D-A5C4-FB39F8E66FBE}"/>
              </a:ext>
            </a:extLst>
          </p:cNvPr>
          <p:cNvSpPr>
            <a:spLocks noGrp="1"/>
          </p:cNvSpPr>
          <p:nvPr>
            <p:ph type="sldNum" sz="quarter" idx="12"/>
          </p:nvPr>
        </p:nvSpPr>
        <p:spPr/>
        <p:txBody>
          <a:bodyPr/>
          <a:lstStyle>
            <a:lvl1pPr>
              <a:defRPr>
                <a:solidFill>
                  <a:srgbClr val="93E4F1"/>
                </a:solidFill>
              </a:defRPr>
            </a:lvl1pPr>
          </a:lstStyle>
          <a:p>
            <a:fld id="{1C94E93F-474C-450D-BC48-EF1F10851B51}" type="slidenum">
              <a:rPr lang="en-GB" altLang="en-US"/>
              <a:pPr/>
              <a:t>‹#›</a:t>
            </a:fld>
            <a:endParaRPr lang="en-GB" altLang="en-US"/>
          </a:p>
        </p:txBody>
      </p:sp>
    </p:spTree>
    <p:extLst>
      <p:ext uri="{BB962C8B-B14F-4D97-AF65-F5344CB8AC3E}">
        <p14:creationId xmlns:p14="http://schemas.microsoft.com/office/powerpoint/2010/main" val="4181264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12" descr="Page background1.jpg">
            <a:extLst>
              <a:ext uri="{FF2B5EF4-FFF2-40B4-BE49-F238E27FC236}">
                <a16:creationId xmlns:a16="http://schemas.microsoft.com/office/drawing/2014/main" id="{0DFECB01-38F4-4E29-9FAB-A575709AEE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F71FB3C2-F4CC-476C-8907-876EB7E73CA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05007" y="2477980"/>
            <a:ext cx="3575860" cy="2640596"/>
          </a:xfrm>
        </p:spPr>
        <p:txBody>
          <a:bodyPr anchor="ctr"/>
          <a:lstStyle>
            <a:lvl1pPr algn="ctr">
              <a:lnSpc>
                <a:spcPct val="85000"/>
              </a:lnSpc>
              <a:defRPr sz="3000" spc="-51" baseline="0">
                <a:solidFill>
                  <a:srgbClr val="50555B"/>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A68A1F13-6376-4678-A56C-3549BD163D76}"/>
              </a:ext>
            </a:extLst>
          </p:cNvPr>
          <p:cNvSpPr>
            <a:spLocks noGrp="1"/>
          </p:cNvSpPr>
          <p:nvPr>
            <p:ph type="dt" sz="half" idx="10"/>
          </p:nvPr>
        </p:nvSpPr>
        <p:spPr/>
        <p:txBody>
          <a:bodyPr/>
          <a:lstStyle>
            <a:lvl1pPr>
              <a:defRPr>
                <a:solidFill>
                  <a:srgbClr val="80868F"/>
                </a:solidFill>
              </a:defRPr>
            </a:lvl1pPr>
          </a:lstStyle>
          <a:p>
            <a:fld id="{A7481786-D9FC-47B9-972D-4B5CC7D0754C}" type="datetimeFigureOut">
              <a:rPr lang="en-GB" altLang="en-US"/>
              <a:pPr/>
              <a:t>16/09/2021</a:t>
            </a:fld>
            <a:endParaRPr lang="en-GB" altLang="en-US"/>
          </a:p>
        </p:txBody>
      </p:sp>
      <p:sp>
        <p:nvSpPr>
          <p:cNvPr id="6" name="Footer Placeholder 4">
            <a:extLst>
              <a:ext uri="{FF2B5EF4-FFF2-40B4-BE49-F238E27FC236}">
                <a16:creationId xmlns:a16="http://schemas.microsoft.com/office/drawing/2014/main" id="{767ABA71-CA0B-4005-A782-A7D8C6ACCCBB}"/>
              </a:ext>
            </a:extLst>
          </p:cNvPr>
          <p:cNvSpPr>
            <a:spLocks noGrp="1"/>
          </p:cNvSpPr>
          <p:nvPr>
            <p:ph type="ftr" sz="quarter" idx="11"/>
          </p:nvPr>
        </p:nvSpPr>
        <p:spPr/>
        <p:txBody>
          <a:bodyPr/>
          <a:lstStyle>
            <a:lvl1pPr>
              <a:defRPr>
                <a:solidFill>
                  <a:srgbClr val="80868F"/>
                </a:solidFill>
              </a:defRPr>
            </a:lvl1pPr>
          </a:lstStyle>
          <a:p>
            <a:pPr>
              <a:defRPr/>
            </a:pPr>
            <a:endParaRPr lang="en-GB"/>
          </a:p>
        </p:txBody>
      </p:sp>
      <p:sp>
        <p:nvSpPr>
          <p:cNvPr id="7" name="Slide Number Placeholder 5">
            <a:extLst>
              <a:ext uri="{FF2B5EF4-FFF2-40B4-BE49-F238E27FC236}">
                <a16:creationId xmlns:a16="http://schemas.microsoft.com/office/drawing/2014/main" id="{31A1A4B8-4E71-4B93-A541-A1F73AB879DF}"/>
              </a:ext>
            </a:extLst>
          </p:cNvPr>
          <p:cNvSpPr>
            <a:spLocks noGrp="1"/>
          </p:cNvSpPr>
          <p:nvPr>
            <p:ph type="sldNum" sz="quarter" idx="12"/>
          </p:nvPr>
        </p:nvSpPr>
        <p:spPr/>
        <p:txBody>
          <a:bodyPr/>
          <a:lstStyle>
            <a:lvl1pPr>
              <a:defRPr>
                <a:solidFill>
                  <a:srgbClr val="80868F"/>
                </a:solidFill>
              </a:defRPr>
            </a:lvl1pPr>
          </a:lstStyle>
          <a:p>
            <a:fld id="{E077A805-F909-4329-A2EA-7660E55A82D7}" type="slidenum">
              <a:rPr lang="en-GB" altLang="en-US"/>
              <a:pPr/>
              <a:t>‹#›</a:t>
            </a:fld>
            <a:endParaRPr lang="en-GB" altLang="en-US"/>
          </a:p>
        </p:txBody>
      </p:sp>
    </p:spTree>
    <p:extLst>
      <p:ext uri="{BB962C8B-B14F-4D97-AF65-F5344CB8AC3E}">
        <p14:creationId xmlns:p14="http://schemas.microsoft.com/office/powerpoint/2010/main" val="244162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3" name="Picture 12" descr="Page background1.jpg">
            <a:extLst>
              <a:ext uri="{FF2B5EF4-FFF2-40B4-BE49-F238E27FC236}">
                <a16:creationId xmlns:a16="http://schemas.microsoft.com/office/drawing/2014/main" id="{0DFECB01-38F4-4E29-9FAB-A575709AEE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227"/>
          <a:stretch/>
        </p:blipFill>
        <p:spPr bwMode="auto">
          <a:xfrm>
            <a:off x="1371603" y="9270"/>
            <a:ext cx="108203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F71FB3C2-F4CC-476C-8907-876EB7E73CA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05007" y="2477980"/>
            <a:ext cx="3575860" cy="2640596"/>
          </a:xfrm>
        </p:spPr>
        <p:txBody>
          <a:bodyPr anchor="ctr"/>
          <a:lstStyle>
            <a:lvl1pPr algn="ctr">
              <a:lnSpc>
                <a:spcPct val="85000"/>
              </a:lnSpc>
              <a:defRPr sz="3000" spc="-51" baseline="0">
                <a:solidFill>
                  <a:srgbClr val="50555B"/>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A68A1F13-6376-4678-A56C-3549BD163D76}"/>
              </a:ext>
            </a:extLst>
          </p:cNvPr>
          <p:cNvSpPr>
            <a:spLocks noGrp="1"/>
          </p:cNvSpPr>
          <p:nvPr>
            <p:ph type="dt" sz="half" idx="10"/>
          </p:nvPr>
        </p:nvSpPr>
        <p:spPr/>
        <p:txBody>
          <a:bodyPr/>
          <a:lstStyle>
            <a:lvl1pPr>
              <a:defRPr>
                <a:solidFill>
                  <a:srgbClr val="80868F"/>
                </a:solidFill>
              </a:defRPr>
            </a:lvl1pPr>
          </a:lstStyle>
          <a:p>
            <a:fld id="{A7481786-D9FC-47B9-972D-4B5CC7D0754C}" type="datetimeFigureOut">
              <a:rPr lang="en-GB" altLang="en-US"/>
              <a:pPr/>
              <a:t>16/09/2021</a:t>
            </a:fld>
            <a:endParaRPr lang="en-GB" altLang="en-US"/>
          </a:p>
        </p:txBody>
      </p:sp>
      <p:sp>
        <p:nvSpPr>
          <p:cNvPr id="6" name="Footer Placeholder 4">
            <a:extLst>
              <a:ext uri="{FF2B5EF4-FFF2-40B4-BE49-F238E27FC236}">
                <a16:creationId xmlns:a16="http://schemas.microsoft.com/office/drawing/2014/main" id="{767ABA71-CA0B-4005-A782-A7D8C6ACCCBB}"/>
              </a:ext>
            </a:extLst>
          </p:cNvPr>
          <p:cNvSpPr>
            <a:spLocks noGrp="1"/>
          </p:cNvSpPr>
          <p:nvPr>
            <p:ph type="ftr" sz="quarter" idx="11"/>
          </p:nvPr>
        </p:nvSpPr>
        <p:spPr/>
        <p:txBody>
          <a:bodyPr/>
          <a:lstStyle>
            <a:lvl1pPr>
              <a:defRPr>
                <a:solidFill>
                  <a:srgbClr val="80868F"/>
                </a:solidFill>
              </a:defRPr>
            </a:lvl1pPr>
          </a:lstStyle>
          <a:p>
            <a:pPr>
              <a:defRPr/>
            </a:pPr>
            <a:endParaRPr lang="en-GB"/>
          </a:p>
        </p:txBody>
      </p:sp>
      <p:sp>
        <p:nvSpPr>
          <p:cNvPr id="7" name="Slide Number Placeholder 5">
            <a:extLst>
              <a:ext uri="{FF2B5EF4-FFF2-40B4-BE49-F238E27FC236}">
                <a16:creationId xmlns:a16="http://schemas.microsoft.com/office/drawing/2014/main" id="{31A1A4B8-4E71-4B93-A541-A1F73AB879DF}"/>
              </a:ext>
            </a:extLst>
          </p:cNvPr>
          <p:cNvSpPr>
            <a:spLocks noGrp="1"/>
          </p:cNvSpPr>
          <p:nvPr>
            <p:ph type="sldNum" sz="quarter" idx="12"/>
          </p:nvPr>
        </p:nvSpPr>
        <p:spPr/>
        <p:txBody>
          <a:bodyPr/>
          <a:lstStyle>
            <a:lvl1pPr>
              <a:defRPr>
                <a:solidFill>
                  <a:srgbClr val="80868F"/>
                </a:solidFill>
              </a:defRPr>
            </a:lvl1pPr>
          </a:lstStyle>
          <a:p>
            <a:fld id="{E077A805-F909-4329-A2EA-7660E55A82D7}" type="slidenum">
              <a:rPr lang="en-GB" altLang="en-US"/>
              <a:pPr/>
              <a:t>‹#›</a:t>
            </a:fld>
            <a:endParaRPr lang="en-GB" altLang="en-US"/>
          </a:p>
        </p:txBody>
      </p:sp>
    </p:spTree>
    <p:extLst>
      <p:ext uri="{BB962C8B-B14F-4D97-AF65-F5344CB8AC3E}">
        <p14:creationId xmlns:p14="http://schemas.microsoft.com/office/powerpoint/2010/main" val="237779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3" name="Picture 12" descr="Page background2.jpg">
            <a:extLst>
              <a:ext uri="{FF2B5EF4-FFF2-40B4-BE49-F238E27FC236}">
                <a16:creationId xmlns:a16="http://schemas.microsoft.com/office/drawing/2014/main" id="{B2196DB7-32A7-4251-9757-BF7D295233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EC5785E2-3B86-48CB-93F8-948EB3EEEAD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7766" y="1246737"/>
            <a:ext cx="4584463" cy="2927111"/>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D52AD92C-D439-4D5A-9ED4-B46D9F4011D8}"/>
              </a:ext>
            </a:extLst>
          </p:cNvPr>
          <p:cNvSpPr>
            <a:spLocks noGrp="1"/>
          </p:cNvSpPr>
          <p:nvPr>
            <p:ph type="dt" sz="half" idx="10"/>
          </p:nvPr>
        </p:nvSpPr>
        <p:spPr/>
        <p:txBody>
          <a:bodyPr/>
          <a:lstStyle>
            <a:lvl1pPr>
              <a:defRPr>
                <a:solidFill>
                  <a:srgbClr val="80868F"/>
                </a:solidFill>
              </a:defRPr>
            </a:lvl1pPr>
          </a:lstStyle>
          <a:p>
            <a:fld id="{02B4A9A5-E4BB-40B1-A7D9-01074BA742DD}" type="datetimeFigureOut">
              <a:rPr lang="en-GB" altLang="en-US"/>
              <a:pPr/>
              <a:t>16/09/2021</a:t>
            </a:fld>
            <a:endParaRPr lang="en-GB" altLang="en-US"/>
          </a:p>
        </p:txBody>
      </p:sp>
      <p:sp>
        <p:nvSpPr>
          <p:cNvPr id="6" name="Footer Placeholder 4">
            <a:extLst>
              <a:ext uri="{FF2B5EF4-FFF2-40B4-BE49-F238E27FC236}">
                <a16:creationId xmlns:a16="http://schemas.microsoft.com/office/drawing/2014/main" id="{960AB70C-6E37-44DE-8DAC-10AD2A869F22}"/>
              </a:ext>
            </a:extLst>
          </p:cNvPr>
          <p:cNvSpPr>
            <a:spLocks noGrp="1"/>
          </p:cNvSpPr>
          <p:nvPr>
            <p:ph type="ftr" sz="quarter" idx="11"/>
          </p:nvPr>
        </p:nvSpPr>
        <p:spPr/>
        <p:txBody>
          <a:bodyPr/>
          <a:lstStyle>
            <a:lvl1pPr>
              <a:defRPr>
                <a:solidFill>
                  <a:srgbClr val="80868F"/>
                </a:solidFill>
              </a:defRPr>
            </a:lvl1pPr>
          </a:lstStyle>
          <a:p>
            <a:pPr>
              <a:defRPr/>
            </a:pPr>
            <a:endParaRPr lang="en-GB"/>
          </a:p>
        </p:txBody>
      </p:sp>
      <p:sp>
        <p:nvSpPr>
          <p:cNvPr id="7" name="Slide Number Placeholder 5">
            <a:extLst>
              <a:ext uri="{FF2B5EF4-FFF2-40B4-BE49-F238E27FC236}">
                <a16:creationId xmlns:a16="http://schemas.microsoft.com/office/drawing/2014/main" id="{94504F75-0462-4299-871C-E31B77E1AE74}"/>
              </a:ext>
            </a:extLst>
          </p:cNvPr>
          <p:cNvSpPr>
            <a:spLocks noGrp="1"/>
          </p:cNvSpPr>
          <p:nvPr>
            <p:ph type="sldNum" sz="quarter" idx="12"/>
          </p:nvPr>
        </p:nvSpPr>
        <p:spPr/>
        <p:txBody>
          <a:bodyPr/>
          <a:lstStyle>
            <a:lvl1pPr>
              <a:defRPr>
                <a:solidFill>
                  <a:srgbClr val="80868F"/>
                </a:solidFill>
              </a:defRPr>
            </a:lvl1pPr>
          </a:lstStyle>
          <a:p>
            <a:fld id="{F99A742C-6D38-4E6B-8151-DA36F680735F}" type="slidenum">
              <a:rPr lang="en-GB" altLang="en-US"/>
              <a:pPr/>
              <a:t>‹#›</a:t>
            </a:fld>
            <a:endParaRPr lang="en-GB" altLang="en-US"/>
          </a:p>
        </p:txBody>
      </p:sp>
    </p:spTree>
    <p:extLst>
      <p:ext uri="{BB962C8B-B14F-4D97-AF65-F5344CB8AC3E}">
        <p14:creationId xmlns:p14="http://schemas.microsoft.com/office/powerpoint/2010/main" val="3437225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3" name="Picture 12" descr="Page background4.jpg">
            <a:extLst>
              <a:ext uri="{FF2B5EF4-FFF2-40B4-BE49-F238E27FC236}">
                <a16:creationId xmlns:a16="http://schemas.microsoft.com/office/drawing/2014/main" id="{29BF071B-7B08-45E0-8060-A8232A438F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4471D279-DB81-423E-8AF5-5472476CA3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676371" y="1579716"/>
            <a:ext cx="4599952" cy="2927111"/>
          </a:xfrm>
        </p:spPr>
        <p:txBody>
          <a:bodyPr anchor="ctr"/>
          <a:lstStyle>
            <a:lvl1pPr algn="l">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29A7A518-C453-403A-BE8E-0770CE92B959}"/>
              </a:ext>
            </a:extLst>
          </p:cNvPr>
          <p:cNvSpPr>
            <a:spLocks noGrp="1"/>
          </p:cNvSpPr>
          <p:nvPr>
            <p:ph type="dt" sz="half" idx="10"/>
          </p:nvPr>
        </p:nvSpPr>
        <p:spPr/>
        <p:txBody>
          <a:bodyPr/>
          <a:lstStyle>
            <a:lvl1pPr>
              <a:defRPr>
                <a:solidFill>
                  <a:srgbClr val="5DD6EA"/>
                </a:solidFill>
              </a:defRPr>
            </a:lvl1pPr>
          </a:lstStyle>
          <a:p>
            <a:fld id="{1D57C8DA-0CCA-448C-848C-ADE81CC3D83A}" type="datetimeFigureOut">
              <a:rPr lang="en-GB" altLang="en-US"/>
              <a:pPr/>
              <a:t>16/09/2021</a:t>
            </a:fld>
            <a:endParaRPr lang="en-GB" altLang="en-US"/>
          </a:p>
        </p:txBody>
      </p:sp>
      <p:sp>
        <p:nvSpPr>
          <p:cNvPr id="6" name="Footer Placeholder 4">
            <a:extLst>
              <a:ext uri="{FF2B5EF4-FFF2-40B4-BE49-F238E27FC236}">
                <a16:creationId xmlns:a16="http://schemas.microsoft.com/office/drawing/2014/main" id="{A5CFE1F1-6434-4646-AE39-690F9D10FDD7}"/>
              </a:ext>
            </a:extLst>
          </p:cNvPr>
          <p:cNvSpPr>
            <a:spLocks noGrp="1"/>
          </p:cNvSpPr>
          <p:nvPr>
            <p:ph type="ftr" sz="quarter" idx="11"/>
          </p:nvPr>
        </p:nvSpPr>
        <p:spPr/>
        <p:txBody>
          <a:bodyPr/>
          <a:lstStyle>
            <a:lvl1pPr>
              <a:defRPr>
                <a:solidFill>
                  <a:schemeClr val="bg2">
                    <a:lumMod val="60000"/>
                    <a:lumOff val="40000"/>
                  </a:schemeClr>
                </a:solidFill>
              </a:defRPr>
            </a:lvl1pPr>
          </a:lstStyle>
          <a:p>
            <a:pPr>
              <a:defRPr/>
            </a:pPr>
            <a:endParaRPr lang="en-GB"/>
          </a:p>
        </p:txBody>
      </p:sp>
      <p:sp>
        <p:nvSpPr>
          <p:cNvPr id="7" name="Slide Number Placeholder 5">
            <a:extLst>
              <a:ext uri="{FF2B5EF4-FFF2-40B4-BE49-F238E27FC236}">
                <a16:creationId xmlns:a16="http://schemas.microsoft.com/office/drawing/2014/main" id="{BB7DD049-5285-4909-81DD-1723AD2BDB3A}"/>
              </a:ext>
            </a:extLst>
          </p:cNvPr>
          <p:cNvSpPr>
            <a:spLocks noGrp="1"/>
          </p:cNvSpPr>
          <p:nvPr>
            <p:ph type="sldNum" sz="quarter" idx="12"/>
          </p:nvPr>
        </p:nvSpPr>
        <p:spPr/>
        <p:txBody>
          <a:bodyPr/>
          <a:lstStyle>
            <a:lvl1pPr>
              <a:defRPr>
                <a:solidFill>
                  <a:srgbClr val="5DD6EA"/>
                </a:solidFill>
              </a:defRPr>
            </a:lvl1pPr>
          </a:lstStyle>
          <a:p>
            <a:fld id="{B09A7BFD-80D3-4A03-A541-5CD13044E194}" type="slidenum">
              <a:rPr lang="en-GB" altLang="en-US"/>
              <a:pPr/>
              <a:t>‹#›</a:t>
            </a:fld>
            <a:endParaRPr lang="en-GB" altLang="en-US"/>
          </a:p>
        </p:txBody>
      </p:sp>
    </p:spTree>
    <p:extLst>
      <p:ext uri="{BB962C8B-B14F-4D97-AF65-F5344CB8AC3E}">
        <p14:creationId xmlns:p14="http://schemas.microsoft.com/office/powerpoint/2010/main" val="158732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3" name="Picture 12" descr="Page background6.jpg">
            <a:extLst>
              <a:ext uri="{FF2B5EF4-FFF2-40B4-BE49-F238E27FC236}">
                <a16:creationId xmlns:a16="http://schemas.microsoft.com/office/drawing/2014/main" id="{D4A2258C-B6F8-4E77-B042-399DBC3A5A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D9350C27-CBA7-41C2-8AA4-8A9899D5878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1239046" y="1312300"/>
            <a:ext cx="6195220" cy="2640596"/>
          </a:xfrm>
        </p:spPr>
        <p:txBody>
          <a:bodyPr anchor="ctr"/>
          <a:lstStyle>
            <a:lvl1pPr algn="ctr">
              <a:lnSpc>
                <a:spcPct val="85000"/>
              </a:lnSpc>
              <a:defRPr sz="3200" spc="-51" baseline="0">
                <a:solidFill>
                  <a:srgbClr val="50555B"/>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658FBE84-51B9-4CF2-B063-ED65276A3CFF}"/>
              </a:ext>
            </a:extLst>
          </p:cNvPr>
          <p:cNvSpPr>
            <a:spLocks noGrp="1"/>
          </p:cNvSpPr>
          <p:nvPr>
            <p:ph type="dt" sz="half" idx="10"/>
          </p:nvPr>
        </p:nvSpPr>
        <p:spPr/>
        <p:txBody>
          <a:bodyPr/>
          <a:lstStyle>
            <a:lvl1pPr>
              <a:defRPr>
                <a:solidFill>
                  <a:srgbClr val="5DD6EA"/>
                </a:solidFill>
              </a:defRPr>
            </a:lvl1pPr>
          </a:lstStyle>
          <a:p>
            <a:fld id="{C7DD4403-7999-4BCC-B96B-38BC5F335B1C}" type="datetimeFigureOut">
              <a:rPr lang="en-GB" altLang="en-US"/>
              <a:pPr/>
              <a:t>16/09/2021</a:t>
            </a:fld>
            <a:endParaRPr lang="en-GB" altLang="en-US"/>
          </a:p>
        </p:txBody>
      </p:sp>
      <p:sp>
        <p:nvSpPr>
          <p:cNvPr id="6" name="Footer Placeholder 4">
            <a:extLst>
              <a:ext uri="{FF2B5EF4-FFF2-40B4-BE49-F238E27FC236}">
                <a16:creationId xmlns:a16="http://schemas.microsoft.com/office/drawing/2014/main" id="{F52DA5A0-0792-48D8-9D8D-E6C52A309C03}"/>
              </a:ext>
            </a:extLst>
          </p:cNvPr>
          <p:cNvSpPr>
            <a:spLocks noGrp="1"/>
          </p:cNvSpPr>
          <p:nvPr>
            <p:ph type="ftr" sz="quarter" idx="11"/>
          </p:nvPr>
        </p:nvSpPr>
        <p:spPr/>
        <p:txBody>
          <a:bodyPr/>
          <a:lstStyle>
            <a:lvl1pPr>
              <a:defRPr>
                <a:solidFill>
                  <a:schemeClr val="bg2">
                    <a:lumMod val="60000"/>
                    <a:lumOff val="40000"/>
                  </a:schemeClr>
                </a:solidFill>
              </a:defRPr>
            </a:lvl1pPr>
          </a:lstStyle>
          <a:p>
            <a:pPr>
              <a:defRPr/>
            </a:pPr>
            <a:endParaRPr lang="en-GB"/>
          </a:p>
        </p:txBody>
      </p:sp>
      <p:sp>
        <p:nvSpPr>
          <p:cNvPr id="7" name="Slide Number Placeholder 5">
            <a:extLst>
              <a:ext uri="{FF2B5EF4-FFF2-40B4-BE49-F238E27FC236}">
                <a16:creationId xmlns:a16="http://schemas.microsoft.com/office/drawing/2014/main" id="{06702050-7B32-4C3D-8570-5F3140DB738C}"/>
              </a:ext>
            </a:extLst>
          </p:cNvPr>
          <p:cNvSpPr>
            <a:spLocks noGrp="1"/>
          </p:cNvSpPr>
          <p:nvPr>
            <p:ph type="sldNum" sz="quarter" idx="12"/>
          </p:nvPr>
        </p:nvSpPr>
        <p:spPr/>
        <p:txBody>
          <a:bodyPr/>
          <a:lstStyle>
            <a:lvl1pPr>
              <a:defRPr>
                <a:solidFill>
                  <a:srgbClr val="5DD6EA"/>
                </a:solidFill>
              </a:defRPr>
            </a:lvl1pPr>
          </a:lstStyle>
          <a:p>
            <a:fld id="{C2CEBCFD-EABF-4481-A47D-56EE89714F7F}" type="slidenum">
              <a:rPr lang="en-GB" altLang="en-US"/>
              <a:pPr/>
              <a:t>‹#›</a:t>
            </a:fld>
            <a:endParaRPr lang="en-GB" altLang="en-US"/>
          </a:p>
        </p:txBody>
      </p:sp>
    </p:spTree>
    <p:extLst>
      <p:ext uri="{BB962C8B-B14F-4D97-AF65-F5344CB8AC3E}">
        <p14:creationId xmlns:p14="http://schemas.microsoft.com/office/powerpoint/2010/main" val="41780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3" name="Picture 12" descr="Page background3.jpg">
            <a:extLst>
              <a:ext uri="{FF2B5EF4-FFF2-40B4-BE49-F238E27FC236}">
                <a16:creationId xmlns:a16="http://schemas.microsoft.com/office/drawing/2014/main" id="{B713E85E-778E-4EF9-BF14-30A01AE24E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5.png">
            <a:extLst>
              <a:ext uri="{FF2B5EF4-FFF2-40B4-BE49-F238E27FC236}">
                <a16:creationId xmlns:a16="http://schemas.microsoft.com/office/drawing/2014/main" id="{DDEA752E-880E-43BF-A04C-BC27E755075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026893" y="2106284"/>
            <a:ext cx="4024907" cy="2905985"/>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56930B1C-F296-45E3-8BA9-6EA971CE6AB7}"/>
              </a:ext>
            </a:extLst>
          </p:cNvPr>
          <p:cNvSpPr>
            <a:spLocks noGrp="1"/>
          </p:cNvSpPr>
          <p:nvPr>
            <p:ph type="dt" sz="half" idx="10"/>
          </p:nvPr>
        </p:nvSpPr>
        <p:spPr/>
        <p:txBody>
          <a:bodyPr/>
          <a:lstStyle>
            <a:lvl1pPr>
              <a:defRPr>
                <a:solidFill>
                  <a:srgbClr val="FFD494"/>
                </a:solidFill>
              </a:defRPr>
            </a:lvl1pPr>
          </a:lstStyle>
          <a:p>
            <a:fld id="{E823461B-40A1-4263-8FB4-7477544802E4}" type="datetimeFigureOut">
              <a:rPr lang="en-GB" altLang="en-US"/>
              <a:pPr/>
              <a:t>16/09/2021</a:t>
            </a:fld>
            <a:endParaRPr lang="en-GB" altLang="en-US"/>
          </a:p>
        </p:txBody>
      </p:sp>
      <p:sp>
        <p:nvSpPr>
          <p:cNvPr id="6" name="Footer Placeholder 4">
            <a:extLst>
              <a:ext uri="{FF2B5EF4-FFF2-40B4-BE49-F238E27FC236}">
                <a16:creationId xmlns:a16="http://schemas.microsoft.com/office/drawing/2014/main" id="{D7A83F93-2865-4D10-A0DD-29ECC69C65E9}"/>
              </a:ext>
            </a:extLst>
          </p:cNvPr>
          <p:cNvSpPr>
            <a:spLocks noGrp="1"/>
          </p:cNvSpPr>
          <p:nvPr>
            <p:ph type="ftr" sz="quarter" idx="11"/>
          </p:nvPr>
        </p:nvSpPr>
        <p:spPr/>
        <p:txBody>
          <a:bodyPr/>
          <a:lstStyle>
            <a:lvl1pPr>
              <a:defRPr>
                <a:solidFill>
                  <a:schemeClr val="accent1">
                    <a:lumMod val="40000"/>
                    <a:lumOff val="60000"/>
                  </a:schemeClr>
                </a:solidFill>
              </a:defRPr>
            </a:lvl1pPr>
          </a:lstStyle>
          <a:p>
            <a:pPr>
              <a:defRPr/>
            </a:pPr>
            <a:endParaRPr lang="en-GB"/>
          </a:p>
        </p:txBody>
      </p:sp>
      <p:sp>
        <p:nvSpPr>
          <p:cNvPr id="7" name="Slide Number Placeholder 5">
            <a:extLst>
              <a:ext uri="{FF2B5EF4-FFF2-40B4-BE49-F238E27FC236}">
                <a16:creationId xmlns:a16="http://schemas.microsoft.com/office/drawing/2014/main" id="{02B42C5E-77F0-4765-8A27-5FFDB99C84FA}"/>
              </a:ext>
            </a:extLst>
          </p:cNvPr>
          <p:cNvSpPr>
            <a:spLocks noGrp="1"/>
          </p:cNvSpPr>
          <p:nvPr>
            <p:ph type="sldNum" sz="quarter" idx="12"/>
          </p:nvPr>
        </p:nvSpPr>
        <p:spPr/>
        <p:txBody>
          <a:bodyPr/>
          <a:lstStyle>
            <a:lvl1pPr>
              <a:defRPr>
                <a:solidFill>
                  <a:srgbClr val="FFD494"/>
                </a:solidFill>
              </a:defRPr>
            </a:lvl1pPr>
          </a:lstStyle>
          <a:p>
            <a:fld id="{2DA92B78-1EFF-4740-9CB3-9D43E19DDB1B}" type="slidenum">
              <a:rPr lang="en-GB" altLang="en-US"/>
              <a:pPr/>
              <a:t>‹#›</a:t>
            </a:fld>
            <a:endParaRPr lang="en-GB" altLang="en-US"/>
          </a:p>
        </p:txBody>
      </p:sp>
    </p:spTree>
    <p:extLst>
      <p:ext uri="{BB962C8B-B14F-4D97-AF65-F5344CB8AC3E}">
        <p14:creationId xmlns:p14="http://schemas.microsoft.com/office/powerpoint/2010/main" val="313705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7CE2D1-479C-4CC0-92F8-73532C71EA96}"/>
              </a:ext>
            </a:extLst>
          </p:cNvPr>
          <p:cNvSpPr>
            <a:spLocks noGrp="1"/>
          </p:cNvSpPr>
          <p:nvPr>
            <p:ph type="title"/>
          </p:nvPr>
        </p:nvSpPr>
        <p:spPr>
          <a:xfrm>
            <a:off x="1096963" y="287341"/>
            <a:ext cx="10058400" cy="1449387"/>
          </a:xfrm>
          <a:prstGeom prst="rect">
            <a:avLst/>
          </a:prstGeom>
        </p:spPr>
        <p:txBody>
          <a:bodyPr vert="horz" lIns="91440" tIns="45720" rIns="91440" bIns="45720" rtlCol="0" anchor="b">
            <a:normAutofit/>
          </a:bodyPr>
          <a:lstStyle/>
          <a:p>
            <a:r>
              <a:rPr lang="en-GB"/>
              <a:t>Click to edit Master title style</a:t>
            </a:r>
            <a:endParaRPr lang="en-US"/>
          </a:p>
        </p:txBody>
      </p:sp>
      <p:sp>
        <p:nvSpPr>
          <p:cNvPr id="1027" name="Text Placeholder 2">
            <a:extLst>
              <a:ext uri="{FF2B5EF4-FFF2-40B4-BE49-F238E27FC236}">
                <a16:creationId xmlns:a16="http://schemas.microsoft.com/office/drawing/2014/main" id="{DFB2F0AE-1AE6-491F-9F5A-9DDA90CB0AE5}"/>
              </a:ext>
            </a:extLst>
          </p:cNvPr>
          <p:cNvSpPr>
            <a:spLocks noGrp="1"/>
          </p:cNvSpPr>
          <p:nvPr>
            <p:ph type="body" idx="1"/>
          </p:nvPr>
        </p:nvSpPr>
        <p:spPr bwMode="auto">
          <a:xfrm>
            <a:off x="1096963" y="1846266"/>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cxnSp>
        <p:nvCxnSpPr>
          <p:cNvPr id="10" name="Straight Connector 9">
            <a:extLst>
              <a:ext uri="{FF2B5EF4-FFF2-40B4-BE49-F238E27FC236}">
                <a16:creationId xmlns:a16="http://schemas.microsoft.com/office/drawing/2014/main" id="{6671C4D1-7701-4748-AF43-06DCE4EE8EDA}"/>
              </a:ext>
            </a:extLst>
          </p:cNvPr>
          <p:cNvCxnSpPr/>
          <p:nvPr/>
        </p:nvCxnSpPr>
        <p:spPr>
          <a:xfrm>
            <a:off x="1193800" y="1738313"/>
            <a:ext cx="9966325" cy="0"/>
          </a:xfrm>
          <a:prstGeom prst="line">
            <a:avLst/>
          </a:prstGeom>
          <a:ln/>
        </p:spPr>
        <p:style>
          <a:lnRef idx="1">
            <a:schemeClr val="accent6"/>
          </a:lnRef>
          <a:fillRef idx="0">
            <a:schemeClr val="accent6"/>
          </a:fillRef>
          <a:effectRef idx="0">
            <a:schemeClr val="accent6"/>
          </a:effectRef>
          <a:fontRef idx="minor">
            <a:schemeClr val="tx1"/>
          </a:fontRef>
        </p:style>
      </p:cxnSp>
      <p:sp>
        <p:nvSpPr>
          <p:cNvPr id="11" name="Date Placeholder 3">
            <a:extLst>
              <a:ext uri="{FF2B5EF4-FFF2-40B4-BE49-F238E27FC236}">
                <a16:creationId xmlns:a16="http://schemas.microsoft.com/office/drawing/2014/main" id="{11BDE331-732C-444A-B123-2D58E444844C}"/>
              </a:ext>
            </a:extLst>
          </p:cNvPr>
          <p:cNvSpPr>
            <a:spLocks noGrp="1"/>
          </p:cNvSpPr>
          <p:nvPr>
            <p:ph type="dt" sz="half" idx="2"/>
          </p:nvPr>
        </p:nvSpPr>
        <p:spPr>
          <a:xfrm>
            <a:off x="1096964" y="6459542"/>
            <a:ext cx="2473325" cy="365125"/>
          </a:xfrm>
          <a:prstGeom prst="rect">
            <a:avLst/>
          </a:prstGeom>
        </p:spPr>
        <p:txBody>
          <a:bodyPr vert="horz" wrap="square" lIns="91440" tIns="45720" rIns="91440" bIns="45720" numCol="1" anchor="t" anchorCtr="0" compatLnSpc="1">
            <a:prstTxWarp prst="textNoShape">
              <a:avLst/>
            </a:prstTxWarp>
          </a:bodyPr>
          <a:lstStyle>
            <a:lvl1pPr>
              <a:defRPr sz="1000">
                <a:solidFill>
                  <a:schemeClr val="tx2"/>
                </a:solidFill>
                <a:latin typeface="Arial" panose="020B0604020202020204" pitchFamily="34" charset="0"/>
                <a:cs typeface="Arial" panose="020B0604020202020204" pitchFamily="34" charset="0"/>
              </a:defRPr>
            </a:lvl1pPr>
          </a:lstStyle>
          <a:p>
            <a:fld id="{53531BDD-85C3-4205-9F82-0F6EB2A8226F}" type="datetimeFigureOut">
              <a:rPr lang="en-GB" altLang="en-US"/>
              <a:pPr/>
              <a:t>16/09/2021</a:t>
            </a:fld>
            <a:endParaRPr lang="en-GB" altLang="en-US"/>
          </a:p>
        </p:txBody>
      </p:sp>
      <p:sp>
        <p:nvSpPr>
          <p:cNvPr id="12" name="Footer Placeholder 4">
            <a:extLst>
              <a:ext uri="{FF2B5EF4-FFF2-40B4-BE49-F238E27FC236}">
                <a16:creationId xmlns:a16="http://schemas.microsoft.com/office/drawing/2014/main" id="{0BADCF33-B6A1-4172-8096-6E9A3380E758}"/>
              </a:ext>
            </a:extLst>
          </p:cNvPr>
          <p:cNvSpPr>
            <a:spLocks noGrp="1"/>
          </p:cNvSpPr>
          <p:nvPr>
            <p:ph type="ftr" sz="quarter" idx="3"/>
          </p:nvPr>
        </p:nvSpPr>
        <p:spPr>
          <a:xfrm>
            <a:off x="3686178" y="6459542"/>
            <a:ext cx="4822825" cy="365125"/>
          </a:xfrm>
          <a:prstGeom prst="rect">
            <a:avLst/>
          </a:prstGeom>
        </p:spPr>
        <p:txBody>
          <a:bodyPr/>
          <a:lstStyle>
            <a:lvl1pPr fontAlgn="auto">
              <a:spcBef>
                <a:spcPts val="0"/>
              </a:spcBef>
              <a:spcAft>
                <a:spcPts val="0"/>
              </a:spcAft>
              <a:defRPr sz="1000">
                <a:solidFill>
                  <a:schemeClr val="tx2"/>
                </a:solidFill>
                <a:latin typeface="Arial"/>
                <a:ea typeface="+mn-ea"/>
                <a:cs typeface="Arial"/>
              </a:defRPr>
            </a:lvl1pPr>
          </a:lstStyle>
          <a:p>
            <a:pPr>
              <a:defRPr/>
            </a:pPr>
            <a:endParaRPr lang="en-GB"/>
          </a:p>
        </p:txBody>
      </p:sp>
      <p:sp>
        <p:nvSpPr>
          <p:cNvPr id="9" name="Slide Number Placeholder 5">
            <a:extLst>
              <a:ext uri="{FF2B5EF4-FFF2-40B4-BE49-F238E27FC236}">
                <a16:creationId xmlns:a16="http://schemas.microsoft.com/office/drawing/2014/main" id="{53DD02F4-33F3-4F41-8CB3-39B18CD9E6BE}"/>
              </a:ext>
            </a:extLst>
          </p:cNvPr>
          <p:cNvSpPr>
            <a:spLocks noGrp="1"/>
          </p:cNvSpPr>
          <p:nvPr>
            <p:ph type="sldNum" sz="quarter" idx="4"/>
          </p:nvPr>
        </p:nvSpPr>
        <p:spPr>
          <a:xfrm>
            <a:off x="8612190" y="6457954"/>
            <a:ext cx="1312863" cy="365125"/>
          </a:xfrm>
          <a:prstGeom prst="rect">
            <a:avLst/>
          </a:prstGeom>
        </p:spPr>
        <p:txBody>
          <a:bodyPr vert="horz" wrap="square" lIns="91440" tIns="45720" rIns="91440" bIns="45720" numCol="1" anchor="t" anchorCtr="0" compatLnSpc="1">
            <a:prstTxWarp prst="textNoShape">
              <a:avLst/>
            </a:prstTxWarp>
          </a:bodyPr>
          <a:lstStyle>
            <a:lvl1pPr>
              <a:defRPr sz="1000">
                <a:solidFill>
                  <a:schemeClr val="tx2"/>
                </a:solidFill>
              </a:defRPr>
            </a:lvl1pPr>
          </a:lstStyle>
          <a:p>
            <a:fld id="{11AFFCBD-9BE5-4FE3-9DDA-84E0A871D418}" type="slidenum">
              <a:rPr lang="en-GB" altLang="en-US"/>
              <a:pPr/>
              <a:t>‹#›</a:t>
            </a:fld>
            <a:endParaRPr lang="en-GB" altLang="en-US"/>
          </a:p>
        </p:txBody>
      </p:sp>
      <p:pic>
        <p:nvPicPr>
          <p:cNvPr id="1032" name="Picture 3" descr="F&amp;BF_Sec logo_Set 2.1.png">
            <a:extLst>
              <a:ext uri="{FF2B5EF4-FFF2-40B4-BE49-F238E27FC236}">
                <a16:creationId xmlns:a16="http://schemas.microsoft.com/office/drawing/2014/main" id="{FF490F64-8C48-4A0D-AC23-12BD16D9D406}"/>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104" r:id="rId5"/>
    <p:sldLayoutId id="2147484089" r:id="rId6"/>
    <p:sldLayoutId id="2147484090" r:id="rId7"/>
    <p:sldLayoutId id="2147484091" r:id="rId8"/>
    <p:sldLayoutId id="2147484092" r:id="rId9"/>
    <p:sldLayoutId id="2147484102" r:id="rId10"/>
    <p:sldLayoutId id="2147484101" r:id="rId11"/>
    <p:sldLayoutId id="2147484093" r:id="rId12"/>
    <p:sldLayoutId id="2147484100" r:id="rId13"/>
    <p:sldLayoutId id="2147484103" r:id="rId14"/>
    <p:sldLayoutId id="2147484080" r:id="rId15"/>
    <p:sldLayoutId id="2147484081" r:id="rId16"/>
    <p:sldLayoutId id="2147484082" r:id="rId17"/>
    <p:sldLayoutId id="2147484083" r:id="rId18"/>
    <p:sldLayoutId id="2147484094" r:id="rId19"/>
    <p:sldLayoutId id="2147484106" r:id="rId20"/>
    <p:sldLayoutId id="2147484095" r:id="rId21"/>
    <p:sldLayoutId id="2147484105" r:id="rId22"/>
    <p:sldLayoutId id="2147484084" r:id="rId23"/>
    <p:sldLayoutId id="2147484096" r:id="rId24"/>
  </p:sldLayoutIdLst>
  <p:txStyles>
    <p:titleStyle>
      <a:lvl1pPr algn="l" rtl="0" eaLnBrk="0" fontAlgn="base" hangingPunct="0">
        <a:lnSpc>
          <a:spcPct val="85000"/>
        </a:lnSpc>
        <a:spcBef>
          <a:spcPct val="0"/>
        </a:spcBef>
        <a:spcAft>
          <a:spcPct val="0"/>
        </a:spcAft>
        <a:defRPr sz="4800" kern="1200" spc="-51">
          <a:solidFill>
            <a:schemeClr val="tx1"/>
          </a:solidFill>
          <a:latin typeface="Arial"/>
          <a:ea typeface="ＭＳ Ｐゴシック" charset="0"/>
          <a:cs typeface="Arial"/>
        </a:defRPr>
      </a:lvl1pPr>
      <a:lvl2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2pPr>
      <a:lvl3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3pPr>
      <a:lvl4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4pPr>
      <a:lvl5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5pPr>
      <a:lvl6pPr marL="457189" algn="l" rtl="0" fontAlgn="base">
        <a:lnSpc>
          <a:spcPct val="85000"/>
        </a:lnSpc>
        <a:spcBef>
          <a:spcPct val="0"/>
        </a:spcBef>
        <a:spcAft>
          <a:spcPct val="0"/>
        </a:spcAft>
        <a:defRPr sz="4800">
          <a:solidFill>
            <a:srgbClr val="636870"/>
          </a:solidFill>
          <a:latin typeface="Arial" charset="0"/>
          <a:ea typeface="ＭＳ Ｐゴシック" charset="0"/>
        </a:defRPr>
      </a:lvl6pPr>
      <a:lvl7pPr marL="914377" algn="l" rtl="0" fontAlgn="base">
        <a:lnSpc>
          <a:spcPct val="85000"/>
        </a:lnSpc>
        <a:spcBef>
          <a:spcPct val="0"/>
        </a:spcBef>
        <a:spcAft>
          <a:spcPct val="0"/>
        </a:spcAft>
        <a:defRPr sz="4800">
          <a:solidFill>
            <a:srgbClr val="636870"/>
          </a:solidFill>
          <a:latin typeface="Arial" charset="0"/>
          <a:ea typeface="ＭＳ Ｐゴシック" charset="0"/>
        </a:defRPr>
      </a:lvl7pPr>
      <a:lvl8pPr marL="1371566" algn="l" rtl="0" fontAlgn="base">
        <a:lnSpc>
          <a:spcPct val="85000"/>
        </a:lnSpc>
        <a:spcBef>
          <a:spcPct val="0"/>
        </a:spcBef>
        <a:spcAft>
          <a:spcPct val="0"/>
        </a:spcAft>
        <a:defRPr sz="4800">
          <a:solidFill>
            <a:srgbClr val="636870"/>
          </a:solidFill>
          <a:latin typeface="Arial" charset="0"/>
          <a:ea typeface="ＭＳ Ｐゴシック" charset="0"/>
        </a:defRPr>
      </a:lvl8pPr>
      <a:lvl9pPr marL="1828754" algn="l" rtl="0" fontAlgn="base">
        <a:lnSpc>
          <a:spcPct val="85000"/>
        </a:lnSpc>
        <a:spcBef>
          <a:spcPct val="0"/>
        </a:spcBef>
        <a:spcAft>
          <a:spcPct val="0"/>
        </a:spcAft>
        <a:defRPr sz="4800">
          <a:solidFill>
            <a:srgbClr val="636870"/>
          </a:solidFill>
          <a:latin typeface="Arial" charset="0"/>
          <a:ea typeface="ＭＳ Ｐゴシック" charset="0"/>
        </a:defRPr>
      </a:lvl9pPr>
    </p:titleStyle>
    <p:bodyStyle>
      <a:lvl1pPr marL="90486" indent="-90486"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Arial"/>
          <a:ea typeface="ＭＳ Ｐゴシック" charset="0"/>
          <a:cs typeface="Arial"/>
        </a:defRPr>
      </a:lvl1pPr>
      <a:lvl2pPr marL="382578"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chemeClr val="tx1"/>
          </a:solidFill>
          <a:latin typeface="Arial"/>
          <a:ea typeface="ＭＳ Ｐゴシック" charset="0"/>
          <a:cs typeface="Arial"/>
        </a:defRPr>
      </a:lvl2pPr>
      <a:lvl3pPr marL="566724"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Arial"/>
          <a:ea typeface="ＭＳ Ｐゴシック" charset="0"/>
          <a:cs typeface="Arial"/>
        </a:defRPr>
      </a:lvl3pPr>
      <a:lvl4pPr marL="749281"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Arial"/>
          <a:ea typeface="ＭＳ Ｐゴシック" charset="0"/>
          <a:cs typeface="Arial"/>
        </a:defRPr>
      </a:lvl4pPr>
      <a:lvl5pPr marL="931839"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Arial"/>
          <a:ea typeface="ＭＳ Ｐゴシック" charset="0"/>
          <a:cs typeface="Arial"/>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VkVkooLbcXU"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75C6-4ECB-48E9-8E19-F74699B814A1}"/>
              </a:ext>
            </a:extLst>
          </p:cNvPr>
          <p:cNvSpPr>
            <a:spLocks noGrp="1"/>
          </p:cNvSpPr>
          <p:nvPr>
            <p:ph type="ctrTitle"/>
          </p:nvPr>
        </p:nvSpPr>
        <p:spPr>
          <a:xfrm>
            <a:off x="891540" y="1801461"/>
            <a:ext cx="10408920" cy="2610041"/>
          </a:xfrm>
        </p:spPr>
        <p:txBody>
          <a:bodyPr anchor="ctr" anchorCtr="0">
            <a:normAutofit fontScale="90000"/>
          </a:bodyPr>
          <a:lstStyle/>
          <a:p>
            <a:pPr algn="ctr"/>
            <a:br>
              <a:rPr lang="en-GB" sz="9600" dirty="0">
                <a:solidFill>
                  <a:srgbClr val="002060"/>
                </a:solidFill>
                <a:latin typeface="HelveticaNeueLT Std" panose="020B0604020202020204" pitchFamily="34" charset="0"/>
              </a:rPr>
            </a:br>
            <a:r>
              <a:rPr lang="en-GB" sz="7300" b="1" dirty="0">
                <a:solidFill>
                  <a:srgbClr val="002060"/>
                </a:solidFill>
                <a:latin typeface="Arial" panose="020B0604020202020204" pitchFamily="34" charset="0"/>
                <a:ea typeface="ＭＳ Ｐゴシック"/>
                <a:cs typeface="Arial" panose="020B0604020202020204" pitchFamily="34" charset="0"/>
              </a:rPr>
              <a:t>B is for Being Respectful</a:t>
            </a:r>
            <a:br>
              <a:rPr lang="en-GB" sz="5400" b="1" dirty="0">
                <a:solidFill>
                  <a:srgbClr val="002060"/>
                </a:solidFill>
                <a:latin typeface="Arial" panose="020B0604020202020204" pitchFamily="34" charset="0"/>
                <a:ea typeface="ＭＳ Ｐゴシック"/>
                <a:cs typeface="Arial" panose="020B0604020202020204" pitchFamily="34" charset="0"/>
              </a:rPr>
            </a:br>
            <a:br>
              <a:rPr lang="en-GB" sz="9600" dirty="0">
                <a:latin typeface="Desyrel" panose="02000603050000020003" pitchFamily="2" charset="0"/>
              </a:rPr>
            </a:br>
            <a:br>
              <a:rPr lang="en-GB" sz="9600" dirty="0">
                <a:latin typeface="Desyrel" panose="02000603050000020003" pitchFamily="2" charset="0"/>
              </a:rPr>
            </a:br>
            <a:endParaRPr lang="en-US" sz="4000" dirty="0">
              <a:solidFill>
                <a:schemeClr val="bg1"/>
              </a:solidFill>
              <a:latin typeface="HelveticaNeueLT Std Lt" panose="020B0403020202020204" pitchFamily="34" charset="0"/>
            </a:endParaRPr>
          </a:p>
        </p:txBody>
      </p:sp>
      <p:pic>
        <p:nvPicPr>
          <p:cNvPr id="6" name="Picture 6">
            <a:extLst>
              <a:ext uri="{FF2B5EF4-FFF2-40B4-BE49-F238E27FC236}">
                <a16:creationId xmlns:a16="http://schemas.microsoft.com/office/drawing/2014/main" id="{97154DBA-70A3-49F5-A784-C7776E9B8233}"/>
              </a:ext>
            </a:extLst>
          </p:cNvPr>
          <p:cNvPicPr>
            <a:picLocks noChangeAspect="1"/>
          </p:cNvPicPr>
          <p:nvPr/>
        </p:nvPicPr>
        <p:blipFill>
          <a:blip r:embed="rId2"/>
          <a:stretch>
            <a:fillRect/>
          </a:stretch>
        </p:blipFill>
        <p:spPr>
          <a:xfrm>
            <a:off x="138023" y="5304706"/>
            <a:ext cx="2743200" cy="1309421"/>
          </a:xfrm>
          <a:prstGeom prst="rect">
            <a:avLst/>
          </a:prstGeom>
        </p:spPr>
      </p:pic>
      <p:pic>
        <p:nvPicPr>
          <p:cNvPr id="4" name="Picture 13" descr="Page background8.png">
            <a:extLst>
              <a:ext uri="{FF2B5EF4-FFF2-40B4-BE49-F238E27FC236}">
                <a16:creationId xmlns:a16="http://schemas.microsoft.com/office/drawing/2014/main" id="{ABEB431C-C9F1-4353-9043-E842723CE9E3}"/>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t="5081" b="13396"/>
          <a:stretch>
            <a:fillRect/>
          </a:stretch>
        </p:blipFill>
        <p:spPr bwMode="auto">
          <a:xfrm rot="13663055">
            <a:off x="8614133" y="-660338"/>
            <a:ext cx="4181873" cy="206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20D7319-B032-4631-9F36-1B65CBC171E5}"/>
              </a:ext>
            </a:extLst>
          </p:cNvPr>
          <p:cNvPicPr>
            <a:picLocks noChangeAspect="1"/>
          </p:cNvPicPr>
          <p:nvPr/>
        </p:nvPicPr>
        <p:blipFill>
          <a:blip r:embed="rId4"/>
          <a:stretch>
            <a:fillRect/>
          </a:stretch>
        </p:blipFill>
        <p:spPr>
          <a:xfrm>
            <a:off x="3509540" y="3106481"/>
            <a:ext cx="4642339" cy="2610041"/>
          </a:xfrm>
          <a:prstGeom prst="rect">
            <a:avLst/>
          </a:prstGeom>
        </p:spPr>
      </p:pic>
    </p:spTree>
    <p:extLst>
      <p:ext uri="{BB962C8B-B14F-4D97-AF65-F5344CB8AC3E}">
        <p14:creationId xmlns:p14="http://schemas.microsoft.com/office/powerpoint/2010/main" val="781711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583F165-E730-4495-B367-9A8865427040}"/>
              </a:ext>
            </a:extLst>
          </p:cNvPr>
          <p:cNvSpPr>
            <a:spLocks noGrp="1"/>
          </p:cNvSpPr>
          <p:nvPr>
            <p:ph type="body" sz="half" idx="2"/>
          </p:nvPr>
        </p:nvSpPr>
        <p:spPr>
          <a:xfrm>
            <a:off x="457200" y="1480457"/>
            <a:ext cx="3200400" cy="4567846"/>
          </a:xfrm>
        </p:spPr>
        <p:txBody>
          <a:bodyPr>
            <a:noAutofit/>
          </a:bodyPr>
          <a:lstStyle/>
          <a:p>
            <a:r>
              <a:rPr lang="en-GB" sz="3500" dirty="0">
                <a:solidFill>
                  <a:srgbClr val="002060"/>
                </a:solidFill>
                <a:ea typeface="ＭＳ Ｐゴシック"/>
              </a:rPr>
              <a:t>Look at the images and tell us what you see</a:t>
            </a:r>
          </a:p>
        </p:txBody>
      </p:sp>
      <p:pic>
        <p:nvPicPr>
          <p:cNvPr id="3" name="Picture 2" descr="A person pushing a person in a wheelbarrow&#10;&#10;Description automatically generated with medium confidence">
            <a:extLst>
              <a:ext uri="{FF2B5EF4-FFF2-40B4-BE49-F238E27FC236}">
                <a16:creationId xmlns:a16="http://schemas.microsoft.com/office/drawing/2014/main" id="{555BBDEF-72BC-4F6A-83F5-779B1D23F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894" y="450167"/>
            <a:ext cx="2880359" cy="3840479"/>
          </a:xfrm>
          <a:prstGeom prst="rect">
            <a:avLst/>
          </a:prstGeom>
        </p:spPr>
      </p:pic>
      <p:pic>
        <p:nvPicPr>
          <p:cNvPr id="5" name="Picture 4" descr="A person carrying an umbrella&#10;&#10;Description automatically generated with low confidence">
            <a:extLst>
              <a:ext uri="{FF2B5EF4-FFF2-40B4-BE49-F238E27FC236}">
                <a16:creationId xmlns:a16="http://schemas.microsoft.com/office/drawing/2014/main" id="{D9B5A085-EBE6-466E-9520-539A3334B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137" y="773723"/>
            <a:ext cx="3470436" cy="4621780"/>
          </a:xfrm>
          <a:prstGeom prst="rect">
            <a:avLst/>
          </a:prstGeom>
        </p:spPr>
      </p:pic>
    </p:spTree>
    <p:extLst>
      <p:ext uri="{BB962C8B-B14F-4D97-AF65-F5344CB8AC3E}">
        <p14:creationId xmlns:p14="http://schemas.microsoft.com/office/powerpoint/2010/main" val="2123559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FBEF-1E8D-423C-8C4E-3153BF68E56C}"/>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41C3E228-E4D8-4EB3-9941-A9E744B60971}"/>
              </a:ext>
            </a:extLst>
          </p:cNvPr>
          <p:cNvSpPr>
            <a:spLocks noGrp="1"/>
          </p:cNvSpPr>
          <p:nvPr>
            <p:ph type="body" sz="half" idx="2"/>
          </p:nvPr>
        </p:nvSpPr>
        <p:spPr/>
        <p:txBody>
          <a:bodyPr/>
          <a:lstStyle/>
          <a:p>
            <a:endParaRPr lang="en-GB"/>
          </a:p>
        </p:txBody>
      </p:sp>
      <p:pic>
        <p:nvPicPr>
          <p:cNvPr id="8" name="Picture 7" descr="A picture containing outdoor, ground, way, dirt&#10;&#10;Description automatically generated">
            <a:extLst>
              <a:ext uri="{FF2B5EF4-FFF2-40B4-BE49-F238E27FC236}">
                <a16:creationId xmlns:a16="http://schemas.microsoft.com/office/drawing/2014/main" id="{D5D6D309-DEFF-41D1-914C-689D8D7E4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749" y="883826"/>
            <a:ext cx="6364770" cy="4236814"/>
          </a:xfrm>
          <a:prstGeom prst="rect">
            <a:avLst/>
          </a:prstGeom>
        </p:spPr>
      </p:pic>
    </p:spTree>
    <p:extLst>
      <p:ext uri="{BB962C8B-B14F-4D97-AF65-F5344CB8AC3E}">
        <p14:creationId xmlns:p14="http://schemas.microsoft.com/office/powerpoint/2010/main" val="1058567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096FF-941B-4FFF-8A50-01F8CDADD528}"/>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F783E3FF-7BFA-4574-A506-AFEA7B96C800}"/>
              </a:ext>
            </a:extLst>
          </p:cNvPr>
          <p:cNvSpPr>
            <a:spLocks noGrp="1"/>
          </p:cNvSpPr>
          <p:nvPr>
            <p:ph type="body" sz="half" idx="2"/>
          </p:nvPr>
        </p:nvSpPr>
        <p:spPr/>
        <p:txBody>
          <a:bodyPr/>
          <a:lstStyle/>
          <a:p>
            <a:endParaRPr lang="en-GB"/>
          </a:p>
        </p:txBody>
      </p:sp>
      <p:pic>
        <p:nvPicPr>
          <p:cNvPr id="9" name="Content Placeholder 8" descr="A person with flowers on the face&#10;&#10;Description automatically generated with medium confidence">
            <a:extLst>
              <a:ext uri="{FF2B5EF4-FFF2-40B4-BE49-F238E27FC236}">
                <a16:creationId xmlns:a16="http://schemas.microsoft.com/office/drawing/2014/main" id="{69E07378-47D0-4FBD-B308-E76645671F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9677" y="309425"/>
            <a:ext cx="5028895" cy="6286119"/>
          </a:xfrm>
        </p:spPr>
      </p:pic>
    </p:spTree>
    <p:extLst>
      <p:ext uri="{BB962C8B-B14F-4D97-AF65-F5344CB8AC3E}">
        <p14:creationId xmlns:p14="http://schemas.microsoft.com/office/powerpoint/2010/main" val="1378103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DFC6-4536-4420-845F-4D3EBF288925}"/>
              </a:ext>
            </a:extLst>
          </p:cNvPr>
          <p:cNvSpPr>
            <a:spLocks noGrp="1"/>
          </p:cNvSpPr>
          <p:nvPr>
            <p:ph type="title"/>
          </p:nvPr>
        </p:nvSpPr>
        <p:spPr/>
        <p:txBody>
          <a:bodyPr/>
          <a:lstStyle/>
          <a:p>
            <a:endParaRPr lang="en-GB"/>
          </a:p>
        </p:txBody>
      </p:sp>
      <p:pic>
        <p:nvPicPr>
          <p:cNvPr id="6" name="Content Placeholder 5" descr="A group of people posing for a photo&#10;&#10;Description automatically generated">
            <a:extLst>
              <a:ext uri="{FF2B5EF4-FFF2-40B4-BE49-F238E27FC236}">
                <a16:creationId xmlns:a16="http://schemas.microsoft.com/office/drawing/2014/main" id="{9BA7ABB5-6165-41A0-8356-C8D498571A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0600" y="1029759"/>
            <a:ext cx="6492875" cy="4328583"/>
          </a:xfrm>
        </p:spPr>
      </p:pic>
      <p:sp>
        <p:nvSpPr>
          <p:cNvPr id="4" name="Text Placeholder 3">
            <a:extLst>
              <a:ext uri="{FF2B5EF4-FFF2-40B4-BE49-F238E27FC236}">
                <a16:creationId xmlns:a16="http://schemas.microsoft.com/office/drawing/2014/main" id="{709AD7B1-67E0-4394-8DD8-FDFC5FBDCD45}"/>
              </a:ext>
            </a:extLst>
          </p:cNvPr>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867399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eaten, close&#10;&#10;Description automatically generated">
            <a:extLst>
              <a:ext uri="{FF2B5EF4-FFF2-40B4-BE49-F238E27FC236}">
                <a16:creationId xmlns:a16="http://schemas.microsoft.com/office/drawing/2014/main" id="{14D11AF7-1FAA-4360-BE5D-A19B915201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5723" y="241696"/>
            <a:ext cx="4240902" cy="6374607"/>
          </a:xfrm>
        </p:spPr>
      </p:pic>
    </p:spTree>
    <p:extLst>
      <p:ext uri="{BB962C8B-B14F-4D97-AF65-F5344CB8AC3E}">
        <p14:creationId xmlns:p14="http://schemas.microsoft.com/office/powerpoint/2010/main" val="1008089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10;&#10;Description automatically generated">
            <a:extLst>
              <a:ext uri="{FF2B5EF4-FFF2-40B4-BE49-F238E27FC236}">
                <a16:creationId xmlns:a16="http://schemas.microsoft.com/office/drawing/2014/main" id="{99276FE4-6470-41A5-AD97-6DB4BD3417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89758" y="3908181"/>
            <a:ext cx="4793688" cy="2700118"/>
          </a:xfrm>
        </p:spPr>
      </p:pic>
      <p:pic>
        <p:nvPicPr>
          <p:cNvPr id="8" name="Picture 7" descr="A picture containing text&#10;&#10;Description automatically generated">
            <a:extLst>
              <a:ext uri="{FF2B5EF4-FFF2-40B4-BE49-F238E27FC236}">
                <a16:creationId xmlns:a16="http://schemas.microsoft.com/office/drawing/2014/main" id="{3AD1F12B-8921-4B7A-9CC8-E58855259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639" y="249701"/>
            <a:ext cx="4430789" cy="3379123"/>
          </a:xfrm>
          <a:prstGeom prst="rect">
            <a:avLst/>
          </a:prstGeom>
        </p:spPr>
      </p:pic>
    </p:spTree>
    <p:extLst>
      <p:ext uri="{BB962C8B-B14F-4D97-AF65-F5344CB8AC3E}">
        <p14:creationId xmlns:p14="http://schemas.microsoft.com/office/powerpoint/2010/main" val="2061742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children reading a book&#10;&#10;Description automatically generated with low confidence">
            <a:extLst>
              <a:ext uri="{FF2B5EF4-FFF2-40B4-BE49-F238E27FC236}">
                <a16:creationId xmlns:a16="http://schemas.microsoft.com/office/drawing/2014/main" id="{2686FCAB-63E3-4AAD-84DA-4AAB7ECDB5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0600" y="1029759"/>
            <a:ext cx="6492875" cy="4328583"/>
          </a:xfrm>
        </p:spPr>
      </p:pic>
    </p:spTree>
    <p:extLst>
      <p:ext uri="{BB962C8B-B14F-4D97-AF65-F5344CB8AC3E}">
        <p14:creationId xmlns:p14="http://schemas.microsoft.com/office/powerpoint/2010/main" val="3008175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583F165-E730-4495-B367-9A8865427040}"/>
              </a:ext>
            </a:extLst>
          </p:cNvPr>
          <p:cNvSpPr>
            <a:spLocks noGrp="1"/>
          </p:cNvSpPr>
          <p:nvPr>
            <p:ph type="body" sz="half" idx="2"/>
          </p:nvPr>
        </p:nvSpPr>
        <p:spPr>
          <a:xfrm>
            <a:off x="457200" y="1737358"/>
            <a:ext cx="3200400" cy="4567846"/>
          </a:xfrm>
        </p:spPr>
        <p:txBody>
          <a:bodyPr>
            <a:noAutofit/>
          </a:bodyPr>
          <a:lstStyle/>
          <a:p>
            <a:r>
              <a:rPr lang="en-GB" sz="3500" dirty="0">
                <a:solidFill>
                  <a:srgbClr val="002060"/>
                </a:solidFill>
                <a:ea typeface="ＭＳ Ｐゴシック"/>
              </a:rPr>
              <a:t>Questions for each image</a:t>
            </a:r>
          </a:p>
        </p:txBody>
      </p:sp>
      <p:sp>
        <p:nvSpPr>
          <p:cNvPr id="2" name="Content Placeholder 1">
            <a:extLst>
              <a:ext uri="{FF2B5EF4-FFF2-40B4-BE49-F238E27FC236}">
                <a16:creationId xmlns:a16="http://schemas.microsoft.com/office/drawing/2014/main" id="{91695C5C-21D9-DE4A-8585-50E7C088159B}"/>
              </a:ext>
            </a:extLst>
          </p:cNvPr>
          <p:cNvSpPr>
            <a:spLocks noGrp="1"/>
          </p:cNvSpPr>
          <p:nvPr>
            <p:ph idx="1"/>
          </p:nvPr>
        </p:nvSpPr>
        <p:spPr>
          <a:xfrm>
            <a:off x="4533618" y="1016626"/>
            <a:ext cx="5690782" cy="4802833"/>
          </a:xfrm>
        </p:spPr>
        <p:txBody>
          <a:bodyPr/>
          <a:lstStyle/>
          <a:p>
            <a:pPr marL="0" indent="0">
              <a:buNone/>
            </a:pPr>
            <a:r>
              <a:rPr lang="en-GB" sz="2800" dirty="0"/>
              <a:t>• Why is it respectful? </a:t>
            </a:r>
          </a:p>
          <a:p>
            <a:pPr marL="0" indent="0">
              <a:buNone/>
            </a:pPr>
            <a:r>
              <a:rPr lang="en-GB" sz="2800" dirty="0"/>
              <a:t>• What might be the feelings of the people in each scenario? </a:t>
            </a:r>
          </a:p>
          <a:p>
            <a:pPr marL="0" indent="0">
              <a:buNone/>
            </a:pPr>
            <a:r>
              <a:rPr lang="en-GB" sz="2800" dirty="0"/>
              <a:t>• How did this image make you feel?</a:t>
            </a:r>
            <a:br>
              <a:rPr lang="en-GB" sz="3200" dirty="0">
                <a:solidFill>
                  <a:srgbClr val="002060"/>
                </a:solidFill>
                <a:latin typeface="Helvetica" pitchFamily="2" charset="0"/>
              </a:rPr>
            </a:br>
            <a:br>
              <a:rPr lang="en-GB" sz="3200" dirty="0">
                <a:solidFill>
                  <a:srgbClr val="002060"/>
                </a:solidFill>
                <a:latin typeface="Helvetica" pitchFamily="2" charset="0"/>
              </a:rPr>
            </a:br>
            <a:br>
              <a:rPr lang="en-GB" sz="3200" dirty="0">
                <a:solidFill>
                  <a:srgbClr val="002060"/>
                </a:solidFill>
                <a:latin typeface="Helvetica" pitchFamily="2" charset="0"/>
              </a:rPr>
            </a:br>
            <a:endParaRPr lang="en-US" sz="3200" dirty="0">
              <a:solidFill>
                <a:srgbClr val="002060"/>
              </a:solidFill>
              <a:latin typeface="Helvetica" pitchFamily="2" charset="0"/>
            </a:endParaRPr>
          </a:p>
        </p:txBody>
      </p:sp>
    </p:spTree>
    <p:extLst>
      <p:ext uri="{BB962C8B-B14F-4D97-AF65-F5344CB8AC3E}">
        <p14:creationId xmlns:p14="http://schemas.microsoft.com/office/powerpoint/2010/main" val="4102518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93CE-1A58-4878-857D-59395C90A62A}"/>
              </a:ext>
            </a:extLst>
          </p:cNvPr>
          <p:cNvSpPr>
            <a:spLocks noGrp="1"/>
          </p:cNvSpPr>
          <p:nvPr>
            <p:ph type="title"/>
          </p:nvPr>
        </p:nvSpPr>
        <p:spPr>
          <a:xfrm>
            <a:off x="4339546" y="471948"/>
            <a:ext cx="7245925" cy="5914103"/>
          </a:xfrm>
        </p:spPr>
        <p:txBody>
          <a:bodyPr>
            <a:noAutofit/>
          </a:bodyPr>
          <a:lstStyle/>
          <a:p>
            <a:r>
              <a:rPr lang="en-GB" sz="2800" b="1" dirty="0">
                <a:solidFill>
                  <a:srgbClr val="002060"/>
                </a:solidFill>
                <a:latin typeface="Helvetica" pitchFamily="2" charset="0"/>
                <a:ea typeface="ＭＳ Ｐゴシック"/>
              </a:rPr>
              <a:t>Appreciating Difference</a:t>
            </a:r>
            <a:br>
              <a:rPr lang="en-GB" sz="2800" dirty="0">
                <a:solidFill>
                  <a:srgbClr val="002060"/>
                </a:solidFill>
                <a:latin typeface="Helvetica" pitchFamily="2" charset="0"/>
                <a:ea typeface="ＭＳ Ｐゴシック"/>
              </a:rPr>
            </a:br>
            <a:br>
              <a:rPr lang="en-GB" sz="2800" dirty="0">
                <a:solidFill>
                  <a:srgbClr val="002060"/>
                </a:solidFill>
                <a:latin typeface="Helvetica" pitchFamily="2" charset="0"/>
                <a:ea typeface="ＭＳ Ｐゴシック"/>
              </a:rPr>
            </a:br>
            <a:r>
              <a:rPr lang="en-GB" sz="2800" dirty="0" err="1">
                <a:solidFill>
                  <a:srgbClr val="002060"/>
                </a:solidFill>
                <a:latin typeface="Helvetica" pitchFamily="2" charset="0"/>
                <a:ea typeface="ＭＳ Ｐゴシック"/>
              </a:rPr>
              <a:t>Difference</a:t>
            </a:r>
            <a:r>
              <a:rPr lang="en-GB" sz="2800" dirty="0">
                <a:solidFill>
                  <a:srgbClr val="002060"/>
                </a:solidFill>
                <a:latin typeface="Helvetica" pitchFamily="2" charset="0"/>
                <a:ea typeface="ＭＳ Ｐゴシック"/>
              </a:rPr>
              <a:t> is something to be celebrated. </a:t>
            </a:r>
            <a:br>
              <a:rPr lang="en-GB" sz="2800" dirty="0"/>
            </a:br>
            <a:br>
              <a:rPr lang="en-GB" sz="2800" dirty="0">
                <a:solidFill>
                  <a:srgbClr val="002060"/>
                </a:solidFill>
                <a:latin typeface="Helvetica" pitchFamily="2" charset="0"/>
              </a:rPr>
            </a:br>
            <a:r>
              <a:rPr lang="en-GB" sz="2800" dirty="0">
                <a:solidFill>
                  <a:srgbClr val="002060"/>
                </a:solidFill>
                <a:latin typeface="Helvetica" pitchFamily="2" charset="0"/>
                <a:ea typeface="ＭＳ Ｐゴシック"/>
              </a:rPr>
              <a:t>By appreciating difference and celebrating our identities we are showing respect for each other. </a:t>
            </a:r>
            <a:br>
              <a:rPr lang="en-GB" sz="2800" dirty="0">
                <a:solidFill>
                  <a:srgbClr val="002060"/>
                </a:solidFill>
                <a:latin typeface="Helvetica" pitchFamily="2" charset="0"/>
              </a:rPr>
            </a:br>
            <a:r>
              <a:rPr lang="en-GB" sz="2800" dirty="0">
                <a:solidFill>
                  <a:srgbClr val="002060"/>
                </a:solidFill>
                <a:ea typeface="ＭＳ Ｐゴシック"/>
              </a:rPr>
              <a:t>Appreciating Difference</a:t>
            </a:r>
            <a:br>
              <a:rPr lang="en-GB" sz="2800" dirty="0">
                <a:solidFill>
                  <a:srgbClr val="002060"/>
                </a:solidFill>
                <a:latin typeface="Helvetica" pitchFamily="2" charset="0"/>
              </a:rPr>
            </a:br>
            <a:r>
              <a:rPr lang="en-GB" sz="2800" dirty="0">
                <a:solidFill>
                  <a:srgbClr val="002060"/>
                </a:solidFill>
                <a:latin typeface="Helvetica" pitchFamily="2" charset="0"/>
                <a:ea typeface="ＭＳ Ｐゴシック"/>
              </a:rPr>
              <a:t>It is hard to show respect for others if we don’t understand them. By giving time to understand others, we are showing respect for them. </a:t>
            </a:r>
            <a:br>
              <a:rPr lang="en-GB" sz="2800" dirty="0">
                <a:solidFill>
                  <a:srgbClr val="002060"/>
                </a:solidFill>
                <a:latin typeface="Helvetica" pitchFamily="2" charset="0"/>
                <a:ea typeface="ＭＳ Ｐゴシック"/>
              </a:rPr>
            </a:br>
            <a:br>
              <a:rPr lang="en-GB" sz="2800" dirty="0">
                <a:solidFill>
                  <a:srgbClr val="002060"/>
                </a:solidFill>
                <a:latin typeface="Helvetica" pitchFamily="2" charset="0"/>
                <a:ea typeface="ＭＳ Ｐゴシック"/>
              </a:rPr>
            </a:br>
            <a:r>
              <a:rPr lang="en-GB" sz="2800" dirty="0">
                <a:solidFill>
                  <a:srgbClr val="002060"/>
                </a:solidFill>
                <a:latin typeface="Helvetica" pitchFamily="2" charset="0"/>
                <a:ea typeface="ＭＳ Ｐゴシック"/>
              </a:rPr>
              <a:t>When we find similarities between each other we build understanding.</a:t>
            </a:r>
            <a:br>
              <a:rPr lang="en-GB" sz="3200" dirty="0">
                <a:solidFill>
                  <a:srgbClr val="002060"/>
                </a:solidFill>
                <a:latin typeface="Helvetica" pitchFamily="2" charset="0"/>
              </a:rPr>
            </a:br>
            <a:endParaRPr lang="en-US" sz="3200" dirty="0">
              <a:solidFill>
                <a:srgbClr val="002060"/>
              </a:solidFill>
              <a:latin typeface="Helvetica" pitchFamily="2" charset="0"/>
              <a:ea typeface="ＭＳ Ｐゴシック"/>
            </a:endParaRPr>
          </a:p>
        </p:txBody>
      </p:sp>
      <p:pic>
        <p:nvPicPr>
          <p:cNvPr id="5" name="Picture 4" descr="A group of people standing in a line&#10;&#10;Description automatically generated with medium confidence">
            <a:extLst>
              <a:ext uri="{FF2B5EF4-FFF2-40B4-BE49-F238E27FC236}">
                <a16:creationId xmlns:a16="http://schemas.microsoft.com/office/drawing/2014/main" id="{11124262-2F38-4D81-9088-6ABE13436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46" y="618978"/>
            <a:ext cx="3685735" cy="2457157"/>
          </a:xfrm>
          <a:prstGeom prst="rect">
            <a:avLst/>
          </a:prstGeom>
        </p:spPr>
      </p:pic>
      <p:pic>
        <p:nvPicPr>
          <p:cNvPr id="4" name="Picture 3">
            <a:extLst>
              <a:ext uri="{FF2B5EF4-FFF2-40B4-BE49-F238E27FC236}">
                <a16:creationId xmlns:a16="http://schemas.microsoft.com/office/drawing/2014/main" id="{C7352D8B-8AE9-490D-9FA2-48909A784F47}"/>
              </a:ext>
            </a:extLst>
          </p:cNvPr>
          <p:cNvPicPr>
            <a:picLocks noChangeAspect="1"/>
          </p:cNvPicPr>
          <p:nvPr/>
        </p:nvPicPr>
        <p:blipFill>
          <a:blip r:embed="rId3"/>
          <a:stretch>
            <a:fillRect/>
          </a:stretch>
        </p:blipFill>
        <p:spPr>
          <a:xfrm>
            <a:off x="483843" y="3481843"/>
            <a:ext cx="3111940" cy="2757179"/>
          </a:xfrm>
          <a:prstGeom prst="rect">
            <a:avLst/>
          </a:prstGeom>
        </p:spPr>
      </p:pic>
    </p:spTree>
    <p:extLst>
      <p:ext uri="{BB962C8B-B14F-4D97-AF65-F5344CB8AC3E}">
        <p14:creationId xmlns:p14="http://schemas.microsoft.com/office/powerpoint/2010/main" val="3009576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2" descr="stack of jigsaw puzzle pieces">
            <a:extLst>
              <a:ext uri="{FF2B5EF4-FFF2-40B4-BE49-F238E27FC236}">
                <a16:creationId xmlns:a16="http://schemas.microsoft.com/office/drawing/2014/main" id="{159B07B4-B557-5D46-B498-62965D9BB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76" y="2307849"/>
            <a:ext cx="3695572" cy="24691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A8F03F96-E42B-D744-951F-4B9E9913DC5B}"/>
              </a:ext>
            </a:extLst>
          </p:cNvPr>
          <p:cNvSpPr>
            <a:spLocks noGrp="1"/>
          </p:cNvSpPr>
          <p:nvPr>
            <p:ph type="title"/>
          </p:nvPr>
        </p:nvSpPr>
        <p:spPr>
          <a:xfrm>
            <a:off x="4912963" y="1779506"/>
            <a:ext cx="6416298" cy="2469180"/>
          </a:xfrm>
        </p:spPr>
        <p:txBody>
          <a:bodyPr>
            <a:normAutofit/>
          </a:bodyPr>
          <a:lstStyle/>
          <a:p>
            <a:r>
              <a:rPr lang="en-US" sz="7200" dirty="0">
                <a:solidFill>
                  <a:srgbClr val="002060"/>
                </a:solidFill>
                <a:latin typeface="Arial" panose="020B0604020202020204" pitchFamily="34" charset="0"/>
                <a:cs typeface="Arial" panose="020B0604020202020204" pitchFamily="34" charset="0"/>
              </a:rPr>
              <a:t>Activity 3</a:t>
            </a:r>
            <a:br>
              <a:rPr lang="en-US" sz="7200" dirty="0">
                <a:solidFill>
                  <a:srgbClr val="002060"/>
                </a:solidFill>
                <a:latin typeface="Arial" panose="020B0604020202020204" pitchFamily="34" charset="0"/>
                <a:cs typeface="Arial" panose="020B0604020202020204" pitchFamily="34" charset="0"/>
              </a:rPr>
            </a:br>
            <a:r>
              <a:rPr lang="en-US" sz="7200" dirty="0">
                <a:solidFill>
                  <a:srgbClr val="002060"/>
                </a:solidFill>
                <a:latin typeface="Arial" panose="020B0604020202020204" pitchFamily="34" charset="0"/>
                <a:cs typeface="Arial" panose="020B0604020202020204" pitchFamily="34" charset="0"/>
              </a:rPr>
              <a:t>Class Jigsaw! </a:t>
            </a:r>
          </a:p>
        </p:txBody>
      </p:sp>
    </p:spTree>
    <p:extLst>
      <p:ext uri="{BB962C8B-B14F-4D97-AF65-F5344CB8AC3E}">
        <p14:creationId xmlns:p14="http://schemas.microsoft.com/office/powerpoint/2010/main" val="3117400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C5FF1-8421-4071-94F0-DBA866A1DC1B}"/>
              </a:ext>
            </a:extLst>
          </p:cNvPr>
          <p:cNvSpPr>
            <a:spLocks noGrp="1"/>
          </p:cNvSpPr>
          <p:nvPr>
            <p:ph type="title"/>
          </p:nvPr>
        </p:nvSpPr>
        <p:spPr/>
        <p:txBody>
          <a:bodyPr/>
          <a:lstStyle/>
          <a:p>
            <a:r>
              <a:rPr lang="en-GB" dirty="0">
                <a:solidFill>
                  <a:srgbClr val="F39200"/>
                </a:solidFill>
                <a:ea typeface="ＭＳ Ｐゴシック"/>
              </a:rPr>
              <a:t>Recap of last lesson…</a:t>
            </a:r>
            <a:endParaRPr lang="en-GB" dirty="0"/>
          </a:p>
        </p:txBody>
      </p:sp>
      <p:sp>
        <p:nvSpPr>
          <p:cNvPr id="5" name="TextBox 4">
            <a:extLst>
              <a:ext uri="{FF2B5EF4-FFF2-40B4-BE49-F238E27FC236}">
                <a16:creationId xmlns:a16="http://schemas.microsoft.com/office/drawing/2014/main" id="{C4280B5C-BEA2-4BEE-A8DA-A99CB2D02E3E}"/>
              </a:ext>
            </a:extLst>
          </p:cNvPr>
          <p:cNvSpPr txBox="1"/>
          <p:nvPr/>
        </p:nvSpPr>
        <p:spPr>
          <a:xfrm>
            <a:off x="1096963" y="1900048"/>
            <a:ext cx="9512969" cy="3416320"/>
          </a:xfrm>
          <a:prstGeom prst="rect">
            <a:avLst/>
          </a:prstGeom>
          <a:noFill/>
        </p:spPr>
        <p:txBody>
          <a:bodyPr wrap="square" rtlCol="0" anchor="t">
            <a:spAutoFit/>
          </a:bodyPr>
          <a:lstStyle/>
          <a:p>
            <a:r>
              <a:rPr lang="en-GB" sz="3600" dirty="0">
                <a:solidFill>
                  <a:srgbClr val="002060"/>
                </a:solidFill>
                <a:latin typeface="Arial"/>
                <a:ea typeface="ＭＳ Ｐゴシック"/>
                <a:cs typeface="Arial"/>
              </a:rPr>
              <a:t>In the last lesson:</a:t>
            </a:r>
          </a:p>
          <a:p>
            <a:pPr marL="571500" indent="-571500">
              <a:buFont typeface="Arial" panose="020B0604020202020204" pitchFamily="34" charset="0"/>
              <a:buChar char="•"/>
            </a:pPr>
            <a:r>
              <a:rPr lang="en-GB" sz="3600" dirty="0">
                <a:solidFill>
                  <a:srgbClr val="002060"/>
                </a:solidFill>
                <a:latin typeface="Arial"/>
                <a:ea typeface="ＭＳ Ｐゴシック"/>
                <a:cs typeface="Arial"/>
              </a:rPr>
              <a:t>we created a safe space agreement</a:t>
            </a:r>
          </a:p>
          <a:p>
            <a:pPr marL="571500" indent="-571500">
              <a:buFont typeface="Arial" panose="020B0604020202020204" pitchFamily="34" charset="0"/>
              <a:buChar char="•"/>
            </a:pPr>
            <a:r>
              <a:rPr lang="en-GB" sz="3600" dirty="0">
                <a:solidFill>
                  <a:srgbClr val="002060"/>
                </a:solidFill>
                <a:latin typeface="Arial"/>
                <a:ea typeface="ＭＳ Ｐゴシック"/>
                <a:cs typeface="Arial"/>
              </a:rPr>
              <a:t>we discussed why it is important to do this, so we all feel comfortable to share our experiences and views</a:t>
            </a:r>
          </a:p>
          <a:p>
            <a:pPr marL="571500" indent="-571500">
              <a:buFont typeface="Arial" panose="020B0604020202020204" pitchFamily="34" charset="0"/>
              <a:buChar char="•"/>
            </a:pPr>
            <a:r>
              <a:rPr lang="en-US" sz="3600" dirty="0">
                <a:solidFill>
                  <a:srgbClr val="002060"/>
                </a:solidFill>
                <a:latin typeface="Arial"/>
                <a:ea typeface="ＭＳ Ｐゴシック"/>
                <a:cs typeface="Arial"/>
              </a:rPr>
              <a:t>we watched the </a:t>
            </a:r>
            <a:r>
              <a:rPr lang="en-US" sz="3600" dirty="0">
                <a:solidFill>
                  <a:srgbClr val="002060"/>
                </a:solidFill>
                <a:latin typeface="Arial"/>
                <a:ea typeface="ＭＳ Ｐゴシック"/>
                <a:cs typeface="Arial"/>
                <a:hlinkClick r:id="rId3"/>
              </a:rPr>
              <a:t>BUILD film</a:t>
            </a:r>
            <a:endParaRPr lang="en-GB" sz="2000" dirty="0">
              <a:ea typeface="ＭＳ Ｐゴシック"/>
            </a:endParaRPr>
          </a:p>
        </p:txBody>
      </p:sp>
    </p:spTree>
    <p:extLst>
      <p:ext uri="{BB962C8B-B14F-4D97-AF65-F5344CB8AC3E}">
        <p14:creationId xmlns:p14="http://schemas.microsoft.com/office/powerpoint/2010/main" val="1451341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F03F96-E42B-D744-951F-4B9E9913DC5B}"/>
              </a:ext>
            </a:extLst>
          </p:cNvPr>
          <p:cNvSpPr>
            <a:spLocks noGrp="1"/>
          </p:cNvSpPr>
          <p:nvPr>
            <p:ph type="title"/>
          </p:nvPr>
        </p:nvSpPr>
        <p:spPr>
          <a:xfrm>
            <a:off x="4457791" y="3230053"/>
            <a:ext cx="6416298" cy="2676859"/>
          </a:xfrm>
        </p:spPr>
        <p:txBody>
          <a:bodyPr>
            <a:noAutofit/>
          </a:bodyPr>
          <a:lstStyle/>
          <a:p>
            <a:r>
              <a:rPr lang="en-GB" sz="3200" b="1" dirty="0">
                <a:solidFill>
                  <a:srgbClr val="002060"/>
                </a:solidFill>
                <a:latin typeface="Helvetica" pitchFamily="2" charset="0"/>
              </a:rPr>
              <a:t>Write or draw on your puzzle piece some of the below:</a:t>
            </a:r>
            <a:br>
              <a:rPr lang="en-GB" sz="3200" dirty="0">
                <a:solidFill>
                  <a:srgbClr val="002060"/>
                </a:solidFill>
                <a:latin typeface="Helvetica" pitchFamily="2" charset="0"/>
              </a:rPr>
            </a:br>
            <a:br>
              <a:rPr lang="en-GB" sz="3200" dirty="0">
                <a:solidFill>
                  <a:srgbClr val="002060"/>
                </a:solidFill>
                <a:latin typeface="Helvetica" pitchFamily="2" charset="0"/>
              </a:rPr>
            </a:br>
            <a:r>
              <a:rPr lang="en-GB" sz="2800" dirty="0">
                <a:solidFill>
                  <a:srgbClr val="002060"/>
                </a:solidFill>
              </a:rPr>
              <a:t>• A favourite interest or hobby </a:t>
            </a:r>
            <a:br>
              <a:rPr lang="en-GB" sz="2800" dirty="0">
                <a:solidFill>
                  <a:srgbClr val="002060"/>
                </a:solidFill>
              </a:rPr>
            </a:br>
            <a:br>
              <a:rPr lang="en-GB" sz="2800" dirty="0">
                <a:solidFill>
                  <a:srgbClr val="002060"/>
                </a:solidFill>
              </a:rPr>
            </a:br>
            <a:r>
              <a:rPr lang="en-GB" sz="2800" dirty="0">
                <a:solidFill>
                  <a:srgbClr val="002060"/>
                </a:solidFill>
              </a:rPr>
              <a:t>• Favourite subject at school </a:t>
            </a:r>
            <a:br>
              <a:rPr lang="en-GB" sz="2800" dirty="0">
                <a:solidFill>
                  <a:srgbClr val="002060"/>
                </a:solidFill>
              </a:rPr>
            </a:br>
            <a:br>
              <a:rPr lang="en-GB" sz="2800" dirty="0">
                <a:solidFill>
                  <a:srgbClr val="002060"/>
                </a:solidFill>
              </a:rPr>
            </a:br>
            <a:r>
              <a:rPr lang="en-GB" sz="2800" dirty="0">
                <a:solidFill>
                  <a:srgbClr val="002060"/>
                </a:solidFill>
              </a:rPr>
              <a:t>• A special object / belonging you have</a:t>
            </a:r>
            <a:br>
              <a:rPr lang="en-GB" sz="2800" dirty="0">
                <a:solidFill>
                  <a:srgbClr val="002060"/>
                </a:solidFill>
              </a:rPr>
            </a:br>
            <a:br>
              <a:rPr lang="en-GB" sz="2800" dirty="0">
                <a:solidFill>
                  <a:srgbClr val="002060"/>
                </a:solidFill>
              </a:rPr>
            </a:br>
            <a:r>
              <a:rPr lang="en-GB" sz="2800" dirty="0">
                <a:solidFill>
                  <a:srgbClr val="002060"/>
                </a:solidFill>
              </a:rPr>
              <a:t>• Something about your personality </a:t>
            </a:r>
            <a:br>
              <a:rPr lang="en-GB" sz="2800" dirty="0">
                <a:solidFill>
                  <a:srgbClr val="002060"/>
                </a:solidFill>
              </a:rPr>
            </a:br>
            <a:br>
              <a:rPr lang="en-GB" sz="2800" dirty="0">
                <a:solidFill>
                  <a:srgbClr val="002060"/>
                </a:solidFill>
              </a:rPr>
            </a:br>
            <a:r>
              <a:rPr lang="en-GB" sz="2800" dirty="0">
                <a:solidFill>
                  <a:srgbClr val="002060"/>
                </a:solidFill>
              </a:rPr>
              <a:t>• A special place </a:t>
            </a:r>
            <a:br>
              <a:rPr lang="en-GB" sz="2800" dirty="0">
                <a:solidFill>
                  <a:srgbClr val="002060"/>
                </a:solidFill>
              </a:rPr>
            </a:br>
            <a:br>
              <a:rPr lang="en-GB" sz="2800" dirty="0">
                <a:solidFill>
                  <a:srgbClr val="002060"/>
                </a:solidFill>
              </a:rPr>
            </a:br>
            <a:r>
              <a:rPr lang="en-GB" sz="2800" dirty="0">
                <a:solidFill>
                  <a:srgbClr val="002060"/>
                </a:solidFill>
              </a:rPr>
              <a:t>• Favourite fruit</a:t>
            </a:r>
            <a:endParaRPr lang="en-GB" sz="2800" dirty="0">
              <a:solidFill>
                <a:srgbClr val="002060"/>
              </a:solidFill>
              <a:latin typeface="Helvetica" pitchFamily="2" charset="0"/>
            </a:endParaRPr>
          </a:p>
        </p:txBody>
      </p:sp>
      <p:pic>
        <p:nvPicPr>
          <p:cNvPr id="4" name="Picture 3" descr="Puzzle pieces">
            <a:extLst>
              <a:ext uri="{FF2B5EF4-FFF2-40B4-BE49-F238E27FC236}">
                <a16:creationId xmlns:a16="http://schemas.microsoft.com/office/drawing/2014/main" id="{F2EE375D-6BBD-42ED-BE60-3CDA7CA80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69" y="2062434"/>
            <a:ext cx="3516592" cy="2335237"/>
          </a:xfrm>
          <a:prstGeom prst="rect">
            <a:avLst/>
          </a:prstGeom>
        </p:spPr>
      </p:pic>
    </p:spTree>
    <p:extLst>
      <p:ext uri="{BB962C8B-B14F-4D97-AF65-F5344CB8AC3E}">
        <p14:creationId xmlns:p14="http://schemas.microsoft.com/office/powerpoint/2010/main" val="2200434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B30445-8900-4470-AD79-67CFCBF36ACE}"/>
              </a:ext>
            </a:extLst>
          </p:cNvPr>
          <p:cNvSpPr>
            <a:spLocks noGrp="1"/>
          </p:cNvSpPr>
          <p:nvPr>
            <p:ph type="title"/>
          </p:nvPr>
        </p:nvSpPr>
        <p:spPr/>
        <p:txBody>
          <a:bodyPr>
            <a:normAutofit/>
          </a:bodyPr>
          <a:lstStyle/>
          <a:p>
            <a:pPr algn="ctr"/>
            <a:r>
              <a:rPr lang="en-GB" sz="4400" dirty="0">
                <a:solidFill>
                  <a:srgbClr val="002060"/>
                </a:solidFill>
              </a:rPr>
              <a:t>Piecing it together </a:t>
            </a:r>
          </a:p>
        </p:txBody>
      </p:sp>
      <p:sp>
        <p:nvSpPr>
          <p:cNvPr id="4" name="Content Placeholder 3">
            <a:extLst>
              <a:ext uri="{FF2B5EF4-FFF2-40B4-BE49-F238E27FC236}">
                <a16:creationId xmlns:a16="http://schemas.microsoft.com/office/drawing/2014/main" id="{B3E849C3-AB67-41EC-A5CE-653A520646A7}"/>
              </a:ext>
            </a:extLst>
          </p:cNvPr>
          <p:cNvSpPr>
            <a:spLocks noGrp="1"/>
          </p:cNvSpPr>
          <p:nvPr>
            <p:ph idx="1"/>
          </p:nvPr>
        </p:nvSpPr>
        <p:spPr>
          <a:xfrm>
            <a:off x="4462975" y="418252"/>
            <a:ext cx="6492240" cy="4924213"/>
          </a:xfrm>
        </p:spPr>
        <p:txBody>
          <a:bodyPr/>
          <a:lstStyle/>
          <a:p>
            <a:pPr marL="90170" indent="-90170"/>
            <a:r>
              <a:rPr lang="en-GB" sz="2400" b="1" dirty="0">
                <a:solidFill>
                  <a:srgbClr val="002060"/>
                </a:solidFill>
                <a:latin typeface="Helvetica" pitchFamily="2" charset="0"/>
                <a:ea typeface="ＭＳ Ｐゴシック"/>
              </a:rPr>
              <a:t>Activity 4 – Piecing it together!</a:t>
            </a:r>
          </a:p>
          <a:p>
            <a:pPr marL="90170" indent="-90170"/>
            <a:r>
              <a:rPr lang="en-GB" sz="2400" dirty="0">
                <a:solidFill>
                  <a:srgbClr val="002060"/>
                </a:solidFill>
                <a:latin typeface="Helvetica" pitchFamily="2" charset="0"/>
                <a:ea typeface="ＭＳ Ｐゴシック"/>
              </a:rPr>
              <a:t>We can see that we, all like the puzzle pieces, fit together, as we can see we all have our own personal interests and things that are important to us but many other things in common </a:t>
            </a:r>
            <a:endParaRPr lang="en-US" sz="2400" dirty="0">
              <a:solidFill>
                <a:srgbClr val="002060"/>
              </a:solidFill>
              <a:latin typeface="Helvetica" pitchFamily="2" charset="0"/>
            </a:endParaRPr>
          </a:p>
          <a:p>
            <a:pPr marL="90170" indent="-90170"/>
            <a:r>
              <a:rPr lang="en-GB" sz="2400" dirty="0">
                <a:solidFill>
                  <a:srgbClr val="002060"/>
                </a:solidFill>
                <a:latin typeface="Helvetica" pitchFamily="2" charset="0"/>
                <a:ea typeface="ＭＳ Ｐゴシック"/>
              </a:rPr>
              <a:t>If we understand each other more it means we are better equipped to show respect towards one another.</a:t>
            </a:r>
          </a:p>
          <a:p>
            <a:pPr marL="90170" indent="-90170"/>
            <a:r>
              <a:rPr lang="en-GB" sz="2400" dirty="0">
                <a:solidFill>
                  <a:srgbClr val="002060"/>
                </a:solidFill>
                <a:latin typeface="Helvetica" pitchFamily="2" charset="0"/>
                <a:ea typeface="ＭＳ Ｐゴシック"/>
              </a:rPr>
              <a:t>Part of respect itself is taking the time to understand each other by having meaningful conversations.</a:t>
            </a:r>
            <a:endParaRPr lang="en-GB" sz="2400" dirty="0">
              <a:solidFill>
                <a:srgbClr val="002060"/>
              </a:solidFill>
              <a:latin typeface="Helvetica" pitchFamily="2" charset="0"/>
            </a:endParaRPr>
          </a:p>
          <a:p>
            <a:pPr marL="90170" indent="-90170"/>
            <a:r>
              <a:rPr lang="en-GB" sz="2400" dirty="0">
                <a:solidFill>
                  <a:srgbClr val="002060"/>
                </a:solidFill>
                <a:latin typeface="Helvetica" pitchFamily="2" charset="0"/>
                <a:ea typeface="ＭＳ Ｐゴシック"/>
              </a:rPr>
              <a:t>In a multicultural world, we need to learn to respect each other so we can fit together in society. Just like the puzzle.</a:t>
            </a:r>
          </a:p>
          <a:p>
            <a:pPr marL="90170" indent="-90170"/>
            <a:endParaRPr lang="en-GB" dirty="0"/>
          </a:p>
        </p:txBody>
      </p:sp>
      <p:pic>
        <p:nvPicPr>
          <p:cNvPr id="7170" name="Picture 2" descr="2 Hands Holding 1 Jigsaw Puzzle Piece Each">
            <a:extLst>
              <a:ext uri="{FF2B5EF4-FFF2-40B4-BE49-F238E27FC236}">
                <a16:creationId xmlns:a16="http://schemas.microsoft.com/office/drawing/2014/main" id="{F18EEA54-9529-439B-83AE-9A9B19B67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67" y="3170249"/>
            <a:ext cx="3731966" cy="248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31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93CE-1A58-4878-857D-59395C90A62A}"/>
              </a:ext>
            </a:extLst>
          </p:cNvPr>
          <p:cNvSpPr>
            <a:spLocks noGrp="1"/>
          </p:cNvSpPr>
          <p:nvPr>
            <p:ph type="title"/>
          </p:nvPr>
        </p:nvSpPr>
        <p:spPr>
          <a:xfrm>
            <a:off x="4679216" y="1652382"/>
            <a:ext cx="7245925" cy="3929461"/>
          </a:xfrm>
        </p:spPr>
        <p:txBody>
          <a:bodyPr>
            <a:noAutofit/>
          </a:bodyPr>
          <a:lstStyle/>
          <a:p>
            <a:pPr algn="l" rtl="0" fontAlgn="base"/>
            <a:r>
              <a:rPr lang="en-GB" dirty="0">
                <a:solidFill>
                  <a:srgbClr val="002060"/>
                </a:solidFill>
                <a:latin typeface="Helvetica" pitchFamily="2" charset="0"/>
              </a:rPr>
              <a:t>Did you find it easy/difficult to think about what to include on your puzzle?</a:t>
            </a:r>
            <a:br>
              <a:rPr lang="en-GB" dirty="0">
                <a:solidFill>
                  <a:srgbClr val="002060"/>
                </a:solidFill>
                <a:latin typeface="Helvetica" pitchFamily="2" charset="0"/>
              </a:rPr>
            </a:br>
            <a:br>
              <a:rPr lang="en-GB" dirty="0">
                <a:solidFill>
                  <a:srgbClr val="002060"/>
                </a:solidFill>
                <a:latin typeface="Helvetica" pitchFamily="2" charset="0"/>
              </a:rPr>
            </a:br>
            <a:r>
              <a:rPr lang="en-GB" dirty="0">
                <a:solidFill>
                  <a:srgbClr val="002060"/>
                </a:solidFill>
                <a:latin typeface="Helvetica" pitchFamily="2" charset="0"/>
              </a:rPr>
              <a:t>Did you learn anything new about your classmates?</a:t>
            </a:r>
            <a:br>
              <a:rPr lang="en-GB" dirty="0">
                <a:solidFill>
                  <a:srgbClr val="002060"/>
                </a:solidFill>
                <a:latin typeface="Helvetica" pitchFamily="2" charset="0"/>
              </a:rPr>
            </a:br>
            <a:br>
              <a:rPr lang="en-GB" dirty="0">
                <a:solidFill>
                  <a:srgbClr val="002060"/>
                </a:solidFill>
                <a:latin typeface="Helvetica" pitchFamily="2" charset="0"/>
              </a:rPr>
            </a:br>
            <a:r>
              <a:rPr lang="en-GB" dirty="0">
                <a:solidFill>
                  <a:srgbClr val="002060"/>
                </a:solidFill>
                <a:latin typeface="Helvetica" pitchFamily="2" charset="0"/>
              </a:rPr>
              <a:t>Did you find any differences/similarities?</a:t>
            </a:r>
            <a:br>
              <a:rPr lang="en-GB" sz="2800" b="0" i="0" dirty="0">
                <a:solidFill>
                  <a:srgbClr val="000000"/>
                </a:solidFill>
                <a:effectLst/>
                <a:latin typeface="Segoe UI" panose="020B0502040204020203" pitchFamily="34" charset="0"/>
              </a:rPr>
            </a:br>
            <a:r>
              <a:rPr lang="en-GB" sz="4800" dirty="0">
                <a:ea typeface="ＭＳ Ｐゴシック"/>
              </a:rPr>
              <a:t>.</a:t>
            </a:r>
            <a:endParaRPr lang="en-US" sz="4800" dirty="0">
              <a:solidFill>
                <a:srgbClr val="002060"/>
              </a:solidFill>
              <a:latin typeface="HelveticaNeueLT Std" panose="020B0604020202020204" pitchFamily="34" charset="0"/>
              <a:ea typeface="ＭＳ Ｐゴシック"/>
            </a:endParaRPr>
          </a:p>
        </p:txBody>
      </p:sp>
      <p:pic>
        <p:nvPicPr>
          <p:cNvPr id="5" name="Picture 4">
            <a:extLst>
              <a:ext uri="{FF2B5EF4-FFF2-40B4-BE49-F238E27FC236}">
                <a16:creationId xmlns:a16="http://schemas.microsoft.com/office/drawing/2014/main" id="{85D92D58-C48B-2A42-89C1-7B07FB2FB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859" y="2491745"/>
            <a:ext cx="3384963" cy="225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911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F03F96-E42B-D744-951F-4B9E9913DC5B}"/>
              </a:ext>
            </a:extLst>
          </p:cNvPr>
          <p:cNvSpPr>
            <a:spLocks noGrp="1"/>
          </p:cNvSpPr>
          <p:nvPr>
            <p:ph type="title"/>
          </p:nvPr>
        </p:nvSpPr>
        <p:spPr>
          <a:xfrm>
            <a:off x="4305675" y="778510"/>
            <a:ext cx="6416298" cy="5300979"/>
          </a:xfrm>
        </p:spPr>
        <p:txBody>
          <a:bodyPr>
            <a:noAutofit/>
          </a:bodyPr>
          <a:lstStyle/>
          <a:p>
            <a:pPr algn="l" rtl="0" fontAlgn="base"/>
            <a:r>
              <a:rPr lang="en-GB" sz="3200" b="1" dirty="0">
                <a:solidFill>
                  <a:srgbClr val="002060"/>
                </a:solidFill>
                <a:latin typeface="Arial" panose="020B0604020202020204" pitchFamily="34" charset="0"/>
                <a:cs typeface="Arial" panose="020B0604020202020204" pitchFamily="34" charset="0"/>
              </a:rPr>
              <a:t>Activity 5: Ask Your Neighbour!</a:t>
            </a:r>
            <a:br>
              <a:rPr lang="en-GB" sz="3200" b="1" dirty="0">
                <a:solidFill>
                  <a:srgbClr val="002060"/>
                </a:solidFill>
                <a:latin typeface="Arial" panose="020B0604020202020204" pitchFamily="34" charset="0"/>
                <a:cs typeface="Arial" panose="020B0604020202020204" pitchFamily="34" charset="0"/>
              </a:rPr>
            </a:br>
            <a:br>
              <a:rPr lang="en-GB" sz="3200" b="1" dirty="0">
                <a:solidFill>
                  <a:srgbClr val="002060"/>
                </a:solidFill>
                <a:latin typeface="Arial" panose="020B0604020202020204" pitchFamily="34" charset="0"/>
                <a:cs typeface="Arial" panose="020B0604020202020204" pitchFamily="34" charset="0"/>
              </a:rPr>
            </a:br>
            <a:r>
              <a:rPr lang="en-GB" sz="2800" b="1" dirty="0">
                <a:solidFill>
                  <a:srgbClr val="002060"/>
                </a:solidFill>
                <a:latin typeface="Arial" panose="020B0604020202020204" pitchFamily="34" charset="0"/>
                <a:cs typeface="Arial" panose="020B0604020202020204" pitchFamily="34" charset="0"/>
              </a:rPr>
              <a:t>Pair up and</a:t>
            </a:r>
            <a:r>
              <a:rPr lang="en-GB" sz="2800" b="0" i="0" dirty="0">
                <a:solidFill>
                  <a:srgbClr val="002060"/>
                </a:solidFill>
                <a:effectLst/>
                <a:latin typeface="Arial" panose="020B0604020202020204" pitchFamily="34" charset="0"/>
                <a:cs typeface="Arial" panose="020B0604020202020204" pitchFamily="34" charset="0"/>
              </a:rPr>
              <a:t> write down at least one thing about the other person that is a: </a:t>
            </a:r>
            <a:r>
              <a:rPr lang="en-GB" sz="2800" b="0" i="0" dirty="0">
                <a:solidFill>
                  <a:srgbClr val="002060"/>
                </a:solidFill>
                <a:effectLst/>
                <a:latin typeface="Arial" panose="020B0604020202020204" pitchFamily="34" charset="0"/>
              </a:rPr>
              <a:t> </a:t>
            </a:r>
            <a:br>
              <a:rPr lang="en-GB" sz="2800" b="0" i="0" dirty="0">
                <a:solidFill>
                  <a:srgbClr val="002060"/>
                </a:solidFill>
                <a:effectLst/>
                <a:latin typeface="Segoe UI" panose="020B0502040204020203" pitchFamily="34" charset="0"/>
              </a:rPr>
            </a:br>
            <a:r>
              <a:rPr lang="en-GB" sz="2800" b="0" i="0" dirty="0">
                <a:solidFill>
                  <a:srgbClr val="002060"/>
                </a:solidFill>
                <a:effectLst/>
                <a:latin typeface="Arial" panose="020B0604020202020204" pitchFamily="34" charset="0"/>
              </a:rPr>
              <a:t> </a:t>
            </a:r>
            <a:br>
              <a:rPr lang="en-GB" sz="2800" b="0" i="0" dirty="0">
                <a:solidFill>
                  <a:srgbClr val="002060"/>
                </a:solidFill>
                <a:effectLst/>
                <a:latin typeface="Segoe UI" panose="020B0502040204020203" pitchFamily="34" charset="0"/>
              </a:rPr>
            </a:br>
            <a:r>
              <a:rPr lang="en-GB" b="1" i="0" dirty="0">
                <a:solidFill>
                  <a:srgbClr val="002060"/>
                </a:solidFill>
                <a:effectLst/>
                <a:latin typeface="Arial" panose="020B0604020202020204" pitchFamily="34" charset="0"/>
              </a:rPr>
              <a:t>Similarity </a:t>
            </a:r>
            <a:br>
              <a:rPr lang="en-GB" b="1" i="0" dirty="0">
                <a:solidFill>
                  <a:srgbClr val="002060"/>
                </a:solidFill>
                <a:effectLst/>
                <a:latin typeface="Arial" panose="020B0604020202020204" pitchFamily="34" charset="0"/>
              </a:rPr>
            </a:br>
            <a:br>
              <a:rPr lang="en-GB" b="1" i="0" dirty="0">
                <a:solidFill>
                  <a:srgbClr val="002060"/>
                </a:solidFill>
                <a:effectLst/>
                <a:latin typeface="Arial" panose="020B0604020202020204" pitchFamily="34" charset="0"/>
              </a:rPr>
            </a:br>
            <a:r>
              <a:rPr lang="en-GB" b="1" i="0" dirty="0">
                <a:solidFill>
                  <a:srgbClr val="002060"/>
                </a:solidFill>
                <a:effectLst/>
                <a:latin typeface="Arial" panose="020B0604020202020204" pitchFamily="34" charset="0"/>
              </a:rPr>
              <a:t>Difference </a:t>
            </a:r>
            <a:br>
              <a:rPr lang="en-GB" b="1" i="0" dirty="0">
                <a:solidFill>
                  <a:srgbClr val="002060"/>
                </a:solidFill>
                <a:effectLst/>
                <a:latin typeface="Arial" panose="020B0604020202020204" pitchFamily="34" charset="0"/>
              </a:rPr>
            </a:br>
            <a:br>
              <a:rPr lang="en-GB" b="1" i="0" dirty="0">
                <a:solidFill>
                  <a:srgbClr val="002060"/>
                </a:solidFill>
                <a:effectLst/>
                <a:latin typeface="Arial" panose="020B0604020202020204" pitchFamily="34" charset="0"/>
              </a:rPr>
            </a:br>
            <a:r>
              <a:rPr lang="en-GB" b="1" i="0" dirty="0">
                <a:solidFill>
                  <a:srgbClr val="002060"/>
                </a:solidFill>
                <a:effectLst/>
                <a:latin typeface="Arial" panose="020B0604020202020204" pitchFamily="34" charset="0"/>
              </a:rPr>
              <a:t>Surprise </a:t>
            </a:r>
            <a:br>
              <a:rPr lang="en-GB" sz="1800" b="0" i="0" dirty="0">
                <a:solidFill>
                  <a:srgbClr val="000000"/>
                </a:solidFill>
                <a:effectLst/>
                <a:latin typeface="Arial" panose="020B0604020202020204" pitchFamily="34" charset="0"/>
              </a:rPr>
            </a:br>
            <a:br>
              <a:rPr lang="en-GB" sz="3200" b="1" dirty="0">
                <a:solidFill>
                  <a:srgbClr val="002060"/>
                </a:solidFill>
                <a:latin typeface="Helvetica" pitchFamily="2" charset="0"/>
              </a:rPr>
            </a:br>
            <a:endParaRPr lang="en-GB" sz="3200" dirty="0">
              <a:solidFill>
                <a:srgbClr val="002060"/>
              </a:solidFill>
              <a:latin typeface="Helvetica" pitchFamily="2" charset="0"/>
            </a:endParaRPr>
          </a:p>
        </p:txBody>
      </p:sp>
      <p:pic>
        <p:nvPicPr>
          <p:cNvPr id="3" name="Picture 2" descr="A picture containing graffiti, colorful, covered, painted&#10;&#10;Description automatically generated">
            <a:extLst>
              <a:ext uri="{FF2B5EF4-FFF2-40B4-BE49-F238E27FC236}">
                <a16:creationId xmlns:a16="http://schemas.microsoft.com/office/drawing/2014/main" id="{5F151996-5A1D-4E17-90EE-49E788189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6" y="1338375"/>
            <a:ext cx="3569146" cy="2676859"/>
          </a:xfrm>
          <a:prstGeom prst="rect">
            <a:avLst/>
          </a:prstGeom>
        </p:spPr>
      </p:pic>
    </p:spTree>
    <p:extLst>
      <p:ext uri="{BB962C8B-B14F-4D97-AF65-F5344CB8AC3E}">
        <p14:creationId xmlns:p14="http://schemas.microsoft.com/office/powerpoint/2010/main" val="3364792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93CE-1A58-4878-857D-59395C90A62A}"/>
              </a:ext>
            </a:extLst>
          </p:cNvPr>
          <p:cNvSpPr>
            <a:spLocks noGrp="1"/>
          </p:cNvSpPr>
          <p:nvPr>
            <p:ph type="title"/>
          </p:nvPr>
        </p:nvSpPr>
        <p:spPr>
          <a:xfrm>
            <a:off x="4679216" y="1652382"/>
            <a:ext cx="7245925" cy="3929461"/>
          </a:xfrm>
        </p:spPr>
        <p:txBody>
          <a:bodyPr>
            <a:noAutofit/>
          </a:bodyPr>
          <a:lstStyle/>
          <a:p>
            <a:pPr algn="l" rtl="0" fontAlgn="base"/>
            <a:br>
              <a:rPr lang="en-GB" sz="2800" dirty="0">
                <a:solidFill>
                  <a:srgbClr val="002060"/>
                </a:solidFill>
                <a:latin typeface="Helvetica" pitchFamily="2" charset="0"/>
                <a:ea typeface="ＭＳ Ｐゴシック"/>
              </a:rPr>
            </a:br>
            <a:r>
              <a:rPr lang="en-GB" sz="2800" b="0" i="0" u="sng" dirty="0">
                <a:solidFill>
                  <a:srgbClr val="002060"/>
                </a:solidFill>
                <a:effectLst/>
                <a:latin typeface="Arial" panose="020B0604020202020204" pitchFamily="34" charset="0"/>
              </a:rPr>
              <a:t>Written work</a:t>
            </a:r>
            <a:r>
              <a:rPr lang="en-GB" sz="2800" b="0" i="0" dirty="0">
                <a:solidFill>
                  <a:srgbClr val="002060"/>
                </a:solidFill>
                <a:effectLst/>
                <a:latin typeface="Arial" panose="020B0604020202020204" pitchFamily="34" charset="0"/>
              </a:rPr>
              <a:t> </a:t>
            </a:r>
            <a:br>
              <a:rPr lang="en-GB" sz="2800" b="0" i="0" dirty="0">
                <a:solidFill>
                  <a:srgbClr val="002060"/>
                </a:solidFill>
                <a:effectLst/>
                <a:latin typeface="Segoe UI" panose="020B0502040204020203" pitchFamily="34" charset="0"/>
              </a:rPr>
            </a:br>
            <a:r>
              <a:rPr lang="en-GB" sz="2800" b="0" i="0" dirty="0">
                <a:solidFill>
                  <a:srgbClr val="002060"/>
                </a:solidFill>
                <a:effectLst/>
                <a:latin typeface="Arial" panose="020B0604020202020204" pitchFamily="34" charset="0"/>
              </a:rPr>
              <a:t> </a:t>
            </a:r>
            <a:br>
              <a:rPr lang="en-GB" sz="2800" b="0" i="0" dirty="0">
                <a:solidFill>
                  <a:srgbClr val="002060"/>
                </a:solidFill>
                <a:effectLst/>
                <a:latin typeface="Segoe UI" panose="020B0502040204020203" pitchFamily="34" charset="0"/>
              </a:rPr>
            </a:br>
            <a:r>
              <a:rPr lang="en-GB" sz="2800" b="0" i="0" dirty="0">
                <a:solidFill>
                  <a:srgbClr val="002060"/>
                </a:solidFill>
                <a:effectLst/>
                <a:latin typeface="Arial" panose="020B0604020202020204" pitchFamily="34" charset="0"/>
              </a:rPr>
              <a:t>How did this activity help you respect your classmates more? </a:t>
            </a:r>
            <a:br>
              <a:rPr lang="en-GB" sz="2800" b="0" i="0" dirty="0">
                <a:solidFill>
                  <a:srgbClr val="002060"/>
                </a:solidFill>
                <a:effectLst/>
                <a:latin typeface="Segoe UI" panose="020B0502040204020203" pitchFamily="34" charset="0"/>
              </a:rPr>
            </a:br>
            <a:r>
              <a:rPr lang="en-GB" sz="2800" b="0" i="0" dirty="0">
                <a:solidFill>
                  <a:srgbClr val="002060"/>
                </a:solidFill>
                <a:effectLst/>
                <a:latin typeface="Arial" panose="020B0604020202020204" pitchFamily="34" charset="0"/>
              </a:rPr>
              <a:t> </a:t>
            </a:r>
            <a:br>
              <a:rPr lang="en-GB" sz="2800" b="0" i="0" dirty="0">
                <a:solidFill>
                  <a:srgbClr val="002060"/>
                </a:solidFill>
                <a:effectLst/>
                <a:latin typeface="Segoe UI" panose="020B0502040204020203" pitchFamily="34" charset="0"/>
              </a:rPr>
            </a:br>
            <a:r>
              <a:rPr lang="en-GB" sz="2800" b="0" i="0" dirty="0">
                <a:solidFill>
                  <a:srgbClr val="002060"/>
                </a:solidFill>
                <a:effectLst/>
                <a:latin typeface="Arial" panose="020B0604020202020204" pitchFamily="34" charset="0"/>
              </a:rPr>
              <a:t>Write down one thing you learnt today, one thing you will try to do every day to show respect to your friends. </a:t>
            </a:r>
            <a:br>
              <a:rPr lang="en-GB" sz="2800" b="0" i="0" dirty="0">
                <a:solidFill>
                  <a:srgbClr val="002060"/>
                </a:solidFill>
                <a:effectLst/>
                <a:latin typeface="Segoe UI" panose="020B0502040204020203" pitchFamily="34" charset="0"/>
              </a:rPr>
            </a:br>
            <a:r>
              <a:rPr lang="en-GB" sz="2800" b="0" i="0" dirty="0">
                <a:solidFill>
                  <a:srgbClr val="002060"/>
                </a:solidFill>
                <a:effectLst/>
                <a:latin typeface="Arial" panose="020B0604020202020204" pitchFamily="34" charset="0"/>
              </a:rPr>
              <a:t> </a:t>
            </a:r>
            <a:br>
              <a:rPr lang="en-GB" sz="2800" b="0" i="0" dirty="0">
                <a:solidFill>
                  <a:srgbClr val="002060"/>
                </a:solidFill>
                <a:effectLst/>
                <a:latin typeface="Segoe UI" panose="020B0502040204020203" pitchFamily="34" charset="0"/>
              </a:rPr>
            </a:br>
            <a:r>
              <a:rPr lang="en-GB" sz="2800" b="0" i="0" dirty="0">
                <a:solidFill>
                  <a:srgbClr val="002060"/>
                </a:solidFill>
                <a:effectLst/>
                <a:latin typeface="Arial" panose="020B0604020202020204" pitchFamily="34" charset="0"/>
              </a:rPr>
              <a:t>Give one example of a way in which you would show respect to someone different to you.</a:t>
            </a:r>
            <a:br>
              <a:rPr lang="en-GB" sz="2800" b="0" i="0" dirty="0">
                <a:solidFill>
                  <a:srgbClr val="000000"/>
                </a:solidFill>
                <a:effectLst/>
                <a:latin typeface="Segoe UI" panose="020B0502040204020203" pitchFamily="34" charset="0"/>
              </a:rPr>
            </a:br>
            <a:r>
              <a:rPr lang="en-GB" sz="4800" dirty="0">
                <a:ea typeface="ＭＳ Ｐゴシック"/>
              </a:rPr>
              <a:t>.</a:t>
            </a:r>
            <a:endParaRPr lang="en-US" sz="4800" dirty="0">
              <a:solidFill>
                <a:srgbClr val="002060"/>
              </a:solidFill>
              <a:latin typeface="HelveticaNeueLT Std" panose="020B0604020202020204" pitchFamily="34" charset="0"/>
              <a:ea typeface="ＭＳ Ｐゴシック"/>
            </a:endParaRPr>
          </a:p>
        </p:txBody>
      </p:sp>
      <p:pic>
        <p:nvPicPr>
          <p:cNvPr id="7" name="Picture 6" descr="A picture containing text, white&#10;&#10;Description automatically generated">
            <a:extLst>
              <a:ext uri="{FF2B5EF4-FFF2-40B4-BE49-F238E27FC236}">
                <a16:creationId xmlns:a16="http://schemas.microsoft.com/office/drawing/2014/main" id="{7A4FAEA1-0C46-4A81-92FD-FAB6C375E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871" y="981220"/>
            <a:ext cx="2979537" cy="3724421"/>
          </a:xfrm>
          <a:prstGeom prst="rect">
            <a:avLst/>
          </a:prstGeom>
        </p:spPr>
      </p:pic>
    </p:spTree>
    <p:extLst>
      <p:ext uri="{BB962C8B-B14F-4D97-AF65-F5344CB8AC3E}">
        <p14:creationId xmlns:p14="http://schemas.microsoft.com/office/powerpoint/2010/main" val="67650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0B8-5034-4402-9A20-E6213DDC2223}"/>
              </a:ext>
            </a:extLst>
          </p:cNvPr>
          <p:cNvSpPr>
            <a:spLocks noGrp="1"/>
          </p:cNvSpPr>
          <p:nvPr>
            <p:ph type="title"/>
          </p:nvPr>
        </p:nvSpPr>
        <p:spPr>
          <a:xfrm>
            <a:off x="4587362" y="3613665"/>
            <a:ext cx="6280727" cy="1462428"/>
          </a:xfrm>
        </p:spPr>
        <p:txBody>
          <a:bodyPr>
            <a:noAutofit/>
          </a:bodyPr>
          <a:lstStyle/>
          <a:p>
            <a:pPr marL="90170" indent="-90170"/>
            <a:br>
              <a:rPr lang="en-US" sz="9600" dirty="0">
                <a:solidFill>
                  <a:schemeClr val="accent4"/>
                </a:solidFill>
                <a:ea typeface="ＭＳ Ｐゴシック"/>
              </a:rPr>
            </a:br>
            <a:br>
              <a:rPr lang="en-US" sz="4000" dirty="0">
                <a:solidFill>
                  <a:srgbClr val="002060"/>
                </a:solidFill>
                <a:latin typeface="Helvetica" pitchFamily="2" charset="0"/>
                <a:ea typeface="ＭＳ Ｐゴシック"/>
              </a:rPr>
            </a:br>
            <a:r>
              <a:rPr lang="en-US" sz="4000" dirty="0">
                <a:solidFill>
                  <a:srgbClr val="002060"/>
                </a:solidFill>
                <a:latin typeface="Helvetica" pitchFamily="2" charset="0"/>
                <a:ea typeface="ＭＳ Ｐゴシック"/>
              </a:rPr>
              <a:t>We will be exploring how one of the ways we can be respectful to each other is through understanding each other, by actively  listening….</a:t>
            </a:r>
            <a:endParaRPr lang="en-US" sz="6600" dirty="0">
              <a:solidFill>
                <a:srgbClr val="002060"/>
              </a:solidFill>
              <a:latin typeface="Helvetica" pitchFamily="2" charset="0"/>
            </a:endParaRPr>
          </a:p>
        </p:txBody>
      </p:sp>
      <p:sp>
        <p:nvSpPr>
          <p:cNvPr id="3" name="Rectangle 2">
            <a:extLst>
              <a:ext uri="{FF2B5EF4-FFF2-40B4-BE49-F238E27FC236}">
                <a16:creationId xmlns:a16="http://schemas.microsoft.com/office/drawing/2014/main" id="{6D7535EE-4317-C84A-86E2-D9A397C18F64}"/>
              </a:ext>
            </a:extLst>
          </p:cNvPr>
          <p:cNvSpPr/>
          <p:nvPr/>
        </p:nvSpPr>
        <p:spPr>
          <a:xfrm>
            <a:off x="304800" y="1166842"/>
            <a:ext cx="3479862" cy="4893647"/>
          </a:xfrm>
          <a:prstGeom prst="rect">
            <a:avLst/>
          </a:prstGeom>
        </p:spPr>
        <p:txBody>
          <a:bodyPr wrap="square" anchor="t">
            <a:spAutoFit/>
          </a:bodyPr>
          <a:lstStyle/>
          <a:p>
            <a:pPr algn="ctr"/>
            <a:r>
              <a:rPr lang="en-US" sz="4800" dirty="0">
                <a:solidFill>
                  <a:srgbClr val="002060"/>
                </a:solidFill>
                <a:latin typeface="Arial"/>
                <a:ea typeface="ＭＳ Ｐゴシック"/>
                <a:cs typeface="Arial"/>
              </a:rPr>
              <a:t>The next lesson is</a:t>
            </a:r>
          </a:p>
          <a:p>
            <a:pPr algn="ctr"/>
            <a:endParaRPr lang="en-US" sz="4800" dirty="0">
              <a:solidFill>
                <a:srgbClr val="002060"/>
              </a:solidFill>
              <a:latin typeface="Arial"/>
              <a:ea typeface="ＭＳ Ｐゴシック"/>
              <a:cs typeface="Arial"/>
            </a:endParaRPr>
          </a:p>
          <a:p>
            <a:pPr algn="ctr"/>
            <a:r>
              <a:rPr lang="en-US" sz="4800" dirty="0">
                <a:solidFill>
                  <a:srgbClr val="002060"/>
                </a:solidFill>
                <a:latin typeface="Arial"/>
                <a:ea typeface="ＭＳ Ｐゴシック"/>
                <a:cs typeface="Arial"/>
              </a:rPr>
              <a:t> </a:t>
            </a:r>
            <a:r>
              <a:rPr lang="en-US" sz="4800" b="1" dirty="0">
                <a:solidFill>
                  <a:srgbClr val="002060"/>
                </a:solidFill>
                <a:latin typeface="Arial"/>
                <a:ea typeface="ＭＳ Ｐゴシック"/>
                <a:cs typeface="Arial"/>
              </a:rPr>
              <a:t>U is for </a:t>
            </a:r>
            <a:r>
              <a:rPr lang="en-US" sz="3600" b="1" dirty="0">
                <a:solidFill>
                  <a:srgbClr val="002060"/>
                </a:solidFill>
                <a:latin typeface="Arial"/>
                <a:ea typeface="ＭＳ Ｐゴシック"/>
                <a:cs typeface="Arial"/>
              </a:rPr>
              <a:t>Understanding each other</a:t>
            </a:r>
            <a:br>
              <a:rPr lang="en-US" sz="4800" b="1" dirty="0">
                <a:ea typeface="ＭＳ Ｐゴシック"/>
              </a:rPr>
            </a:br>
            <a:endParaRPr lang="en-US" sz="4800" dirty="0">
              <a:solidFill>
                <a:srgbClr val="002060"/>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52EAD6BA-CEE9-436E-BC7A-89C3A8022E73}"/>
              </a:ext>
            </a:extLst>
          </p:cNvPr>
          <p:cNvPicPr/>
          <p:nvPr/>
        </p:nvPicPr>
        <p:blipFill rotWithShape="1">
          <a:blip r:embed="rId2"/>
          <a:srcRect l="8974" t="27783" r="6105" b="33497"/>
          <a:stretch/>
        </p:blipFill>
        <p:spPr bwMode="auto">
          <a:xfrm>
            <a:off x="4728039" y="427673"/>
            <a:ext cx="5231887" cy="14624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414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FC33-C8D2-4D94-B63B-D4C1981A6D40}"/>
              </a:ext>
            </a:extLst>
          </p:cNvPr>
          <p:cNvSpPr>
            <a:spLocks noGrp="1"/>
          </p:cNvSpPr>
          <p:nvPr>
            <p:ph type="title"/>
          </p:nvPr>
        </p:nvSpPr>
        <p:spPr/>
        <p:txBody>
          <a:bodyPr/>
          <a:lstStyle/>
          <a:p>
            <a:r>
              <a:rPr lang="en-GB" dirty="0"/>
              <a:t>Recap your class agreement</a:t>
            </a:r>
          </a:p>
        </p:txBody>
      </p:sp>
      <p:pic>
        <p:nvPicPr>
          <p:cNvPr id="4" name="Content Placeholder 3" descr="Graphical user interface, application&#10;&#10;Description automatically generated">
            <a:extLst>
              <a:ext uri="{FF2B5EF4-FFF2-40B4-BE49-F238E27FC236}">
                <a16:creationId xmlns:a16="http://schemas.microsoft.com/office/drawing/2014/main" id="{A48B1253-BFFA-42C9-B7BA-B141A65CC925}"/>
              </a:ext>
            </a:extLst>
          </p:cNvPr>
          <p:cNvPicPr>
            <a:picLocks noGrp="1"/>
          </p:cNvPicPr>
          <p:nvPr>
            <p:ph idx="1"/>
          </p:nvPr>
        </p:nvPicPr>
        <p:blipFill rotWithShape="1">
          <a:blip r:embed="rId2"/>
          <a:srcRect l="25095" t="20690" r="55627" b="28177"/>
          <a:stretch/>
        </p:blipFill>
        <p:spPr bwMode="auto">
          <a:xfrm>
            <a:off x="1252025" y="1987386"/>
            <a:ext cx="2841674" cy="44292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9310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087816-C0A1-4ED9-9056-76FD007317B5}"/>
              </a:ext>
            </a:extLst>
          </p:cNvPr>
          <p:cNvSpPr txBox="1"/>
          <p:nvPr/>
        </p:nvSpPr>
        <p:spPr>
          <a:xfrm>
            <a:off x="711686" y="2453667"/>
            <a:ext cx="9881937" cy="2554545"/>
          </a:xfrm>
          <a:prstGeom prst="rect">
            <a:avLst/>
          </a:prstGeom>
          <a:noFill/>
        </p:spPr>
        <p:txBody>
          <a:bodyPr wrap="square" rtlCol="0" anchor="t">
            <a:spAutoFit/>
          </a:bodyPr>
          <a:lstStyle/>
          <a:p>
            <a:pPr marL="457200" indent="-457200">
              <a:buFont typeface="Arial" panose="020B0604020202020204" pitchFamily="34" charset="0"/>
              <a:buChar char="•"/>
            </a:pPr>
            <a:r>
              <a:rPr lang="en-US" sz="3200" dirty="0">
                <a:solidFill>
                  <a:srgbClr val="002060"/>
                </a:solidFill>
                <a:latin typeface="Helvetica" pitchFamily="2" charset="0"/>
                <a:ea typeface="ＭＳ Ｐゴシック"/>
              </a:rPr>
              <a:t>To explore the principle of Respect  </a:t>
            </a:r>
            <a:endParaRPr lang="en-GB" sz="3200" dirty="0">
              <a:solidFill>
                <a:srgbClr val="002060"/>
              </a:solidFill>
              <a:latin typeface="Helvetica" pitchFamily="2" charset="0"/>
              <a:ea typeface="ＭＳ Ｐゴシック"/>
            </a:endParaRPr>
          </a:p>
          <a:p>
            <a:pPr marL="457200" indent="-457200">
              <a:buFont typeface="Arial" panose="020B0604020202020204" pitchFamily="34" charset="0"/>
              <a:buChar char="•"/>
            </a:pPr>
            <a:r>
              <a:rPr lang="en-US" sz="3200" dirty="0">
                <a:solidFill>
                  <a:srgbClr val="002060"/>
                </a:solidFill>
                <a:latin typeface="Helvetica" pitchFamily="2" charset="0"/>
                <a:ea typeface="ＭＳ Ｐゴシック"/>
              </a:rPr>
              <a:t>To understand why it’s important we respect each other</a:t>
            </a:r>
            <a:endParaRPr lang="en-GB" sz="3200" dirty="0">
              <a:solidFill>
                <a:srgbClr val="002060"/>
              </a:solidFill>
              <a:latin typeface="Helvetica" pitchFamily="2" charset="0"/>
              <a:ea typeface="ＭＳ Ｐゴシック"/>
            </a:endParaRPr>
          </a:p>
          <a:p>
            <a:pPr marL="457200" indent="-457200">
              <a:buFont typeface="Arial" panose="020B0604020202020204" pitchFamily="34" charset="0"/>
              <a:buChar char="•"/>
            </a:pPr>
            <a:r>
              <a:rPr lang="en-US" sz="3200" dirty="0">
                <a:solidFill>
                  <a:srgbClr val="002060"/>
                </a:solidFill>
                <a:latin typeface="Helvetica" pitchFamily="2" charset="0"/>
                <a:ea typeface="ＭＳ Ｐゴシック"/>
              </a:rPr>
              <a:t>To learn about respectful behaviors and disrespectful behaviors </a:t>
            </a:r>
            <a:endParaRPr lang="en-GB" sz="3200" dirty="0">
              <a:solidFill>
                <a:srgbClr val="002060"/>
              </a:solidFill>
              <a:latin typeface="Helvetica" pitchFamily="2" charset="0"/>
              <a:ea typeface="ＭＳ Ｐゴシック"/>
            </a:endParaRPr>
          </a:p>
        </p:txBody>
      </p:sp>
      <p:sp>
        <p:nvSpPr>
          <p:cNvPr id="7" name="TextBox 6">
            <a:extLst>
              <a:ext uri="{FF2B5EF4-FFF2-40B4-BE49-F238E27FC236}">
                <a16:creationId xmlns:a16="http://schemas.microsoft.com/office/drawing/2014/main" id="{1C8603A7-3A77-4E29-B658-F1DCEB38728C}"/>
              </a:ext>
            </a:extLst>
          </p:cNvPr>
          <p:cNvSpPr txBox="1"/>
          <p:nvPr/>
        </p:nvSpPr>
        <p:spPr>
          <a:xfrm>
            <a:off x="1158814" y="1000664"/>
            <a:ext cx="71887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chemeClr val="accent1"/>
                </a:solidFill>
                <a:latin typeface="HelveticaNeueLT Std" panose="020B0604020202020204" pitchFamily="34" charset="0"/>
                <a:ea typeface="ＭＳ Ｐゴシック"/>
              </a:rPr>
              <a:t>Today we are going to…</a:t>
            </a:r>
            <a:endParaRPr lang="en-US" sz="3600" dirty="0">
              <a:solidFill>
                <a:schemeClr val="accent1"/>
              </a:solidFill>
            </a:endParaRPr>
          </a:p>
        </p:txBody>
      </p:sp>
    </p:spTree>
    <p:extLst>
      <p:ext uri="{BB962C8B-B14F-4D97-AF65-F5344CB8AC3E}">
        <p14:creationId xmlns:p14="http://schemas.microsoft.com/office/powerpoint/2010/main" val="4215371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087816-C0A1-4ED9-9056-76FD007317B5}"/>
              </a:ext>
            </a:extLst>
          </p:cNvPr>
          <p:cNvSpPr txBox="1"/>
          <p:nvPr/>
        </p:nvSpPr>
        <p:spPr>
          <a:xfrm>
            <a:off x="1155031" y="910651"/>
            <a:ext cx="9881937" cy="1261884"/>
          </a:xfrm>
          <a:prstGeom prst="rect">
            <a:avLst/>
          </a:prstGeom>
          <a:noFill/>
        </p:spPr>
        <p:txBody>
          <a:bodyPr wrap="square" rtlCol="0" anchor="t">
            <a:spAutoFit/>
          </a:bodyPr>
          <a:lstStyle/>
          <a:p>
            <a:r>
              <a:rPr lang="en-US" sz="4400" dirty="0">
                <a:solidFill>
                  <a:srgbClr val="002060"/>
                </a:solidFill>
                <a:latin typeface="Arial" panose="020B0604020202020204" pitchFamily="34" charset="0"/>
                <a:ea typeface="ＭＳ Ｐゴシック"/>
                <a:cs typeface="Arial" panose="020B0604020202020204" pitchFamily="34" charset="0"/>
              </a:rPr>
              <a:t>What does the word </a:t>
            </a:r>
            <a:r>
              <a:rPr lang="en-US" sz="4400" b="1" dirty="0">
                <a:solidFill>
                  <a:srgbClr val="002060"/>
                </a:solidFill>
                <a:latin typeface="Arial" panose="020B0604020202020204" pitchFamily="34" charset="0"/>
                <a:ea typeface="ＭＳ Ｐゴシック"/>
                <a:cs typeface="Arial" panose="020B0604020202020204" pitchFamily="34" charset="0"/>
              </a:rPr>
              <a:t>RESPECT</a:t>
            </a:r>
            <a:r>
              <a:rPr lang="en-US" sz="4400" dirty="0">
                <a:solidFill>
                  <a:srgbClr val="002060"/>
                </a:solidFill>
                <a:latin typeface="Arial" panose="020B0604020202020204" pitchFamily="34" charset="0"/>
                <a:ea typeface="ＭＳ Ｐゴシック"/>
                <a:cs typeface="Arial" panose="020B0604020202020204" pitchFamily="34" charset="0"/>
              </a:rPr>
              <a:t> mean?</a:t>
            </a:r>
            <a:br>
              <a:rPr lang="en-GB" sz="6000" dirty="0">
                <a:latin typeface="Desyrel" panose="02000603050000020003" pitchFamily="2" charset="0"/>
              </a:rPr>
            </a:br>
            <a:endParaRPr lang="en-GB" sz="3200" dirty="0">
              <a:solidFill>
                <a:srgbClr val="002060"/>
              </a:solidFill>
              <a:latin typeface="Helvetica" pitchFamily="2" charset="0"/>
              <a:ea typeface="ＭＳ Ｐゴシック"/>
            </a:endParaRPr>
          </a:p>
        </p:txBody>
      </p:sp>
      <p:sp>
        <p:nvSpPr>
          <p:cNvPr id="4" name="Title 2">
            <a:extLst>
              <a:ext uri="{FF2B5EF4-FFF2-40B4-BE49-F238E27FC236}">
                <a16:creationId xmlns:a16="http://schemas.microsoft.com/office/drawing/2014/main" id="{0CC1A48E-33B9-4AAC-9A47-74CE37472D76}"/>
              </a:ext>
            </a:extLst>
          </p:cNvPr>
          <p:cNvSpPr txBox="1">
            <a:spLocks/>
          </p:cNvSpPr>
          <p:nvPr/>
        </p:nvSpPr>
        <p:spPr>
          <a:xfrm>
            <a:off x="948501" y="2250678"/>
            <a:ext cx="3962482" cy="2432392"/>
          </a:xfrm>
          <a:prstGeom prst="rect">
            <a:avLst/>
          </a:prstGeom>
        </p:spPr>
        <p:txBody>
          <a:bodyPr vert="horz" lIns="91440" tIns="45720" rIns="91440" bIns="45720" rtlCol="0" anchor="b">
            <a:normAutofit/>
          </a:bodyPr>
          <a:lstStyle>
            <a:lvl1pPr algn="l" rtl="0" eaLnBrk="0" fontAlgn="base" hangingPunct="0">
              <a:lnSpc>
                <a:spcPct val="85000"/>
              </a:lnSpc>
              <a:spcBef>
                <a:spcPct val="0"/>
              </a:spcBef>
              <a:spcAft>
                <a:spcPct val="0"/>
              </a:spcAft>
              <a:defRPr sz="4800" kern="1200" spc="-51">
                <a:solidFill>
                  <a:srgbClr val="50555B"/>
                </a:solidFill>
                <a:latin typeface="Arial"/>
                <a:ea typeface="ＭＳ Ｐゴシック" charset="0"/>
                <a:cs typeface="Arial"/>
              </a:defRPr>
            </a:lvl1pPr>
            <a:lvl2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2pPr>
            <a:lvl3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3pPr>
            <a:lvl4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4pPr>
            <a:lvl5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5pPr>
            <a:lvl6pPr marL="457189" algn="l" rtl="0" fontAlgn="base">
              <a:lnSpc>
                <a:spcPct val="85000"/>
              </a:lnSpc>
              <a:spcBef>
                <a:spcPct val="0"/>
              </a:spcBef>
              <a:spcAft>
                <a:spcPct val="0"/>
              </a:spcAft>
              <a:defRPr sz="4800">
                <a:solidFill>
                  <a:srgbClr val="636870"/>
                </a:solidFill>
                <a:latin typeface="Arial" charset="0"/>
                <a:ea typeface="ＭＳ Ｐゴシック" charset="0"/>
              </a:defRPr>
            </a:lvl6pPr>
            <a:lvl7pPr marL="914377" algn="l" rtl="0" fontAlgn="base">
              <a:lnSpc>
                <a:spcPct val="85000"/>
              </a:lnSpc>
              <a:spcBef>
                <a:spcPct val="0"/>
              </a:spcBef>
              <a:spcAft>
                <a:spcPct val="0"/>
              </a:spcAft>
              <a:defRPr sz="4800">
                <a:solidFill>
                  <a:srgbClr val="636870"/>
                </a:solidFill>
                <a:latin typeface="Arial" charset="0"/>
                <a:ea typeface="ＭＳ Ｐゴシック" charset="0"/>
              </a:defRPr>
            </a:lvl7pPr>
            <a:lvl8pPr marL="1371566" algn="l" rtl="0" fontAlgn="base">
              <a:lnSpc>
                <a:spcPct val="85000"/>
              </a:lnSpc>
              <a:spcBef>
                <a:spcPct val="0"/>
              </a:spcBef>
              <a:spcAft>
                <a:spcPct val="0"/>
              </a:spcAft>
              <a:defRPr sz="4800">
                <a:solidFill>
                  <a:srgbClr val="636870"/>
                </a:solidFill>
                <a:latin typeface="Arial" charset="0"/>
                <a:ea typeface="ＭＳ Ｐゴシック" charset="0"/>
              </a:defRPr>
            </a:lvl8pPr>
            <a:lvl9pPr marL="1828754" algn="l" rtl="0" fontAlgn="base">
              <a:lnSpc>
                <a:spcPct val="85000"/>
              </a:lnSpc>
              <a:spcBef>
                <a:spcPct val="0"/>
              </a:spcBef>
              <a:spcAft>
                <a:spcPct val="0"/>
              </a:spcAft>
              <a:defRPr sz="4800">
                <a:solidFill>
                  <a:srgbClr val="636870"/>
                </a:solidFill>
                <a:latin typeface="Arial" charset="0"/>
                <a:ea typeface="ＭＳ Ｐゴシック" charset="0"/>
              </a:defRPr>
            </a:lvl9pPr>
          </a:lstStyle>
          <a:p>
            <a:r>
              <a:rPr lang="en-GB" sz="4400" dirty="0">
                <a:solidFill>
                  <a:srgbClr val="002060"/>
                </a:solidFill>
                <a:ea typeface="ＭＳ Ｐゴシック"/>
              </a:rPr>
              <a:t>Think or write your answers</a:t>
            </a:r>
          </a:p>
        </p:txBody>
      </p:sp>
      <p:pic>
        <p:nvPicPr>
          <p:cNvPr id="5" name="Picture 2">
            <a:extLst>
              <a:ext uri="{FF2B5EF4-FFF2-40B4-BE49-F238E27FC236}">
                <a16:creationId xmlns:a16="http://schemas.microsoft.com/office/drawing/2014/main" id="{D8351009-9AC5-4EF3-837F-09353FFD9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128" y="2476255"/>
            <a:ext cx="4183618" cy="278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689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descr="A picture containing graffiti, colorful, covered, painted&#10;&#10;Description automatically generated">
            <a:extLst>
              <a:ext uri="{FF2B5EF4-FFF2-40B4-BE49-F238E27FC236}">
                <a16:creationId xmlns:a16="http://schemas.microsoft.com/office/drawing/2014/main" id="{B3B3918E-C7FC-4D48-9A3B-0F0911C95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6" y="1338375"/>
            <a:ext cx="3569146" cy="2676859"/>
          </a:xfrm>
          <a:prstGeom prst="rect">
            <a:avLst/>
          </a:prstGeom>
        </p:spPr>
      </p:pic>
      <p:sp>
        <p:nvSpPr>
          <p:cNvPr id="6" name="Title 2">
            <a:extLst>
              <a:ext uri="{FF2B5EF4-FFF2-40B4-BE49-F238E27FC236}">
                <a16:creationId xmlns:a16="http://schemas.microsoft.com/office/drawing/2014/main" id="{DD18D796-D95A-41C0-8EFD-D159A2D42D78}"/>
              </a:ext>
            </a:extLst>
          </p:cNvPr>
          <p:cNvSpPr txBox="1">
            <a:spLocks/>
          </p:cNvSpPr>
          <p:nvPr/>
        </p:nvSpPr>
        <p:spPr>
          <a:xfrm>
            <a:off x="4352883" y="689316"/>
            <a:ext cx="7027880" cy="2110155"/>
          </a:xfrm>
          <a:prstGeom prst="rect">
            <a:avLst/>
          </a:prstGeom>
        </p:spPr>
        <p:txBody>
          <a:bodyPr vert="horz" lIns="91440" tIns="45720" rIns="91440" bIns="45720" rtlCol="0" anchor="b">
            <a:normAutofit/>
          </a:bodyPr>
          <a:lstStyle>
            <a:lvl1pPr algn="l" rtl="0" eaLnBrk="0" fontAlgn="base" hangingPunct="0">
              <a:lnSpc>
                <a:spcPct val="85000"/>
              </a:lnSpc>
              <a:spcBef>
                <a:spcPct val="0"/>
              </a:spcBef>
              <a:spcAft>
                <a:spcPct val="0"/>
              </a:spcAft>
              <a:defRPr sz="4800" kern="1200" spc="-51">
                <a:solidFill>
                  <a:srgbClr val="50555B"/>
                </a:solidFill>
                <a:latin typeface="Arial"/>
                <a:ea typeface="ＭＳ Ｐゴシック" charset="0"/>
                <a:cs typeface="Arial"/>
              </a:defRPr>
            </a:lvl1pPr>
            <a:lvl2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2pPr>
            <a:lvl3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3pPr>
            <a:lvl4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4pPr>
            <a:lvl5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5pPr>
            <a:lvl6pPr marL="457189" algn="l" rtl="0" fontAlgn="base">
              <a:lnSpc>
                <a:spcPct val="85000"/>
              </a:lnSpc>
              <a:spcBef>
                <a:spcPct val="0"/>
              </a:spcBef>
              <a:spcAft>
                <a:spcPct val="0"/>
              </a:spcAft>
              <a:defRPr sz="4800">
                <a:solidFill>
                  <a:srgbClr val="636870"/>
                </a:solidFill>
                <a:latin typeface="Arial" charset="0"/>
                <a:ea typeface="ＭＳ Ｐゴシック" charset="0"/>
              </a:defRPr>
            </a:lvl6pPr>
            <a:lvl7pPr marL="914377" algn="l" rtl="0" fontAlgn="base">
              <a:lnSpc>
                <a:spcPct val="85000"/>
              </a:lnSpc>
              <a:spcBef>
                <a:spcPct val="0"/>
              </a:spcBef>
              <a:spcAft>
                <a:spcPct val="0"/>
              </a:spcAft>
              <a:defRPr sz="4800">
                <a:solidFill>
                  <a:srgbClr val="636870"/>
                </a:solidFill>
                <a:latin typeface="Arial" charset="0"/>
                <a:ea typeface="ＭＳ Ｐゴシック" charset="0"/>
              </a:defRPr>
            </a:lvl7pPr>
            <a:lvl8pPr marL="1371566" algn="l" rtl="0" fontAlgn="base">
              <a:lnSpc>
                <a:spcPct val="85000"/>
              </a:lnSpc>
              <a:spcBef>
                <a:spcPct val="0"/>
              </a:spcBef>
              <a:spcAft>
                <a:spcPct val="0"/>
              </a:spcAft>
              <a:defRPr sz="4800">
                <a:solidFill>
                  <a:srgbClr val="636870"/>
                </a:solidFill>
                <a:latin typeface="Arial" charset="0"/>
                <a:ea typeface="ＭＳ Ｐゴシック" charset="0"/>
              </a:defRPr>
            </a:lvl8pPr>
            <a:lvl9pPr marL="1828754" algn="l" rtl="0" fontAlgn="base">
              <a:lnSpc>
                <a:spcPct val="85000"/>
              </a:lnSpc>
              <a:spcBef>
                <a:spcPct val="0"/>
              </a:spcBef>
              <a:spcAft>
                <a:spcPct val="0"/>
              </a:spcAft>
              <a:defRPr sz="4800">
                <a:solidFill>
                  <a:srgbClr val="636870"/>
                </a:solidFill>
                <a:latin typeface="Arial" charset="0"/>
                <a:ea typeface="ＭＳ Ｐゴシック" charset="0"/>
              </a:defRPr>
            </a:lvl9pPr>
          </a:lstStyle>
          <a:p>
            <a:r>
              <a:rPr lang="en-GB" sz="4400" dirty="0">
                <a:solidFill>
                  <a:schemeClr val="accent6"/>
                </a:solidFill>
                <a:ea typeface="ＭＳ Ｐゴシック"/>
              </a:rPr>
              <a:t>Activity 1</a:t>
            </a:r>
          </a:p>
          <a:p>
            <a:r>
              <a:rPr lang="en-GB" sz="4400" dirty="0">
                <a:solidFill>
                  <a:schemeClr val="accent6"/>
                </a:solidFill>
                <a:ea typeface="ＭＳ Ｐゴシック"/>
              </a:rPr>
              <a:t>The meaning of respect</a:t>
            </a:r>
          </a:p>
        </p:txBody>
      </p:sp>
      <p:sp>
        <p:nvSpPr>
          <p:cNvPr id="7" name="Title 2">
            <a:extLst>
              <a:ext uri="{FF2B5EF4-FFF2-40B4-BE49-F238E27FC236}">
                <a16:creationId xmlns:a16="http://schemas.microsoft.com/office/drawing/2014/main" id="{42E2EDC8-017E-4AED-B5DE-7BCC1F43B81A}"/>
              </a:ext>
            </a:extLst>
          </p:cNvPr>
          <p:cNvSpPr txBox="1">
            <a:spLocks/>
          </p:cNvSpPr>
          <p:nvPr/>
        </p:nvSpPr>
        <p:spPr>
          <a:xfrm>
            <a:off x="4352883" y="2150011"/>
            <a:ext cx="7027880" cy="2110155"/>
          </a:xfrm>
          <a:prstGeom prst="rect">
            <a:avLst/>
          </a:prstGeom>
        </p:spPr>
        <p:txBody>
          <a:bodyPr vert="horz" lIns="91440" tIns="45720" rIns="91440" bIns="45720" rtlCol="0" anchor="b">
            <a:normAutofit/>
          </a:bodyPr>
          <a:lstStyle>
            <a:lvl1pPr algn="l" rtl="0" eaLnBrk="0" fontAlgn="base" hangingPunct="0">
              <a:lnSpc>
                <a:spcPct val="85000"/>
              </a:lnSpc>
              <a:spcBef>
                <a:spcPct val="0"/>
              </a:spcBef>
              <a:spcAft>
                <a:spcPct val="0"/>
              </a:spcAft>
              <a:defRPr sz="4800" kern="1200" spc="-51">
                <a:solidFill>
                  <a:srgbClr val="50555B"/>
                </a:solidFill>
                <a:latin typeface="Arial"/>
                <a:ea typeface="ＭＳ Ｐゴシック" charset="0"/>
                <a:cs typeface="Arial"/>
              </a:defRPr>
            </a:lvl1pPr>
            <a:lvl2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2pPr>
            <a:lvl3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3pPr>
            <a:lvl4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4pPr>
            <a:lvl5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5pPr>
            <a:lvl6pPr marL="457189" algn="l" rtl="0" fontAlgn="base">
              <a:lnSpc>
                <a:spcPct val="85000"/>
              </a:lnSpc>
              <a:spcBef>
                <a:spcPct val="0"/>
              </a:spcBef>
              <a:spcAft>
                <a:spcPct val="0"/>
              </a:spcAft>
              <a:defRPr sz="4800">
                <a:solidFill>
                  <a:srgbClr val="636870"/>
                </a:solidFill>
                <a:latin typeface="Arial" charset="0"/>
                <a:ea typeface="ＭＳ Ｐゴシック" charset="0"/>
              </a:defRPr>
            </a:lvl6pPr>
            <a:lvl7pPr marL="914377" algn="l" rtl="0" fontAlgn="base">
              <a:lnSpc>
                <a:spcPct val="85000"/>
              </a:lnSpc>
              <a:spcBef>
                <a:spcPct val="0"/>
              </a:spcBef>
              <a:spcAft>
                <a:spcPct val="0"/>
              </a:spcAft>
              <a:defRPr sz="4800">
                <a:solidFill>
                  <a:srgbClr val="636870"/>
                </a:solidFill>
                <a:latin typeface="Arial" charset="0"/>
                <a:ea typeface="ＭＳ Ｐゴシック" charset="0"/>
              </a:defRPr>
            </a:lvl7pPr>
            <a:lvl8pPr marL="1371566" algn="l" rtl="0" fontAlgn="base">
              <a:lnSpc>
                <a:spcPct val="85000"/>
              </a:lnSpc>
              <a:spcBef>
                <a:spcPct val="0"/>
              </a:spcBef>
              <a:spcAft>
                <a:spcPct val="0"/>
              </a:spcAft>
              <a:defRPr sz="4800">
                <a:solidFill>
                  <a:srgbClr val="636870"/>
                </a:solidFill>
                <a:latin typeface="Arial" charset="0"/>
                <a:ea typeface="ＭＳ Ｐゴシック" charset="0"/>
              </a:defRPr>
            </a:lvl8pPr>
            <a:lvl9pPr marL="1828754" algn="l" rtl="0" fontAlgn="base">
              <a:lnSpc>
                <a:spcPct val="85000"/>
              </a:lnSpc>
              <a:spcBef>
                <a:spcPct val="0"/>
              </a:spcBef>
              <a:spcAft>
                <a:spcPct val="0"/>
              </a:spcAft>
              <a:defRPr sz="4800">
                <a:solidFill>
                  <a:srgbClr val="636870"/>
                </a:solidFill>
                <a:latin typeface="Arial" charset="0"/>
                <a:ea typeface="ＭＳ Ｐゴシック" charset="0"/>
              </a:defRPr>
            </a:lvl9pPr>
          </a:lstStyle>
          <a:p>
            <a:r>
              <a:rPr lang="en-GB" sz="4400" dirty="0">
                <a:solidFill>
                  <a:srgbClr val="002060"/>
                </a:solidFill>
                <a:ea typeface="ＭＳ Ｐゴシック"/>
              </a:rPr>
              <a:t>Take a walk around and pick a meaning!</a:t>
            </a:r>
          </a:p>
        </p:txBody>
      </p:sp>
    </p:spTree>
    <p:extLst>
      <p:ext uri="{BB962C8B-B14F-4D97-AF65-F5344CB8AC3E}">
        <p14:creationId xmlns:p14="http://schemas.microsoft.com/office/powerpoint/2010/main" val="491057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93CE-1A58-4878-857D-59395C90A62A}"/>
              </a:ext>
            </a:extLst>
          </p:cNvPr>
          <p:cNvSpPr>
            <a:spLocks noGrp="1"/>
          </p:cNvSpPr>
          <p:nvPr>
            <p:ph type="title"/>
          </p:nvPr>
        </p:nvSpPr>
        <p:spPr>
          <a:xfrm>
            <a:off x="3939407" y="-199777"/>
            <a:ext cx="7245925" cy="9610003"/>
          </a:xfrm>
        </p:spPr>
        <p:txBody>
          <a:bodyPr>
            <a:noAutofit/>
          </a:bodyPr>
          <a:lstStyle/>
          <a:p>
            <a:pPr marL="571500" indent="-571500" algn="l" rtl="0" fontAlgn="base">
              <a:buFont typeface="Arial" panose="020B0604020202020204" pitchFamily="34" charset="0"/>
              <a:buChar char="•"/>
            </a:pPr>
            <a:br>
              <a:rPr lang="en-GB" sz="4000" dirty="0">
                <a:solidFill>
                  <a:srgbClr val="002060"/>
                </a:solidFill>
              </a:rPr>
            </a:br>
            <a:br>
              <a:rPr lang="en-GB" sz="4000" dirty="0">
                <a:solidFill>
                  <a:srgbClr val="002060"/>
                </a:solidFill>
              </a:rPr>
            </a:br>
            <a:br>
              <a:rPr lang="en-GB" sz="4000" dirty="0">
                <a:solidFill>
                  <a:srgbClr val="002060"/>
                </a:solidFill>
              </a:rPr>
            </a:br>
            <a:br>
              <a:rPr lang="en-GB" sz="4000" dirty="0">
                <a:solidFill>
                  <a:srgbClr val="002060"/>
                </a:solidFill>
              </a:rPr>
            </a:br>
            <a:br>
              <a:rPr lang="en-GB" sz="4000" dirty="0">
                <a:solidFill>
                  <a:srgbClr val="002060"/>
                </a:solidFill>
              </a:rPr>
            </a:br>
            <a:r>
              <a:rPr lang="en-GB" sz="4000" dirty="0">
                <a:solidFill>
                  <a:srgbClr val="002060"/>
                </a:solidFill>
              </a:rPr>
              <a:t>Respect means:</a:t>
            </a:r>
            <a:br>
              <a:rPr lang="en-GB" sz="4000" dirty="0">
                <a:solidFill>
                  <a:srgbClr val="002060"/>
                </a:solidFill>
              </a:rPr>
            </a:br>
            <a:br>
              <a:rPr lang="en-GB" sz="4000" dirty="0">
                <a:solidFill>
                  <a:srgbClr val="002060"/>
                </a:solidFill>
              </a:rPr>
            </a:br>
            <a:r>
              <a:rPr lang="en-GB" sz="2400" b="0" i="0" dirty="0">
                <a:solidFill>
                  <a:srgbClr val="000000"/>
                </a:solidFill>
                <a:effectLst/>
                <a:latin typeface="Arial" panose="020B0604020202020204" pitchFamily="34" charset="0"/>
              </a:rPr>
              <a:t>Being kind and helpful to others </a:t>
            </a:r>
            <a:br>
              <a:rPr lang="en-GB" sz="2400" b="0" i="0" dirty="0">
                <a:solidFill>
                  <a:srgbClr val="000000"/>
                </a:solidFill>
                <a:effectLst/>
                <a:latin typeface="Arial" panose="020B0604020202020204" pitchFamily="34" charset="0"/>
              </a:rPr>
            </a:br>
            <a:br>
              <a:rPr lang="en-GB" sz="2400" b="0" i="0" dirty="0">
                <a:solidFill>
                  <a:srgbClr val="000000"/>
                </a:solidFill>
                <a:effectLst/>
                <a:latin typeface="Calibri" panose="020F0502020204030204" pitchFamily="34" charset="0"/>
              </a:rPr>
            </a:br>
            <a:r>
              <a:rPr lang="en-GB" sz="2400" b="0" i="0" dirty="0">
                <a:solidFill>
                  <a:srgbClr val="000000"/>
                </a:solidFill>
                <a:effectLst/>
                <a:latin typeface="Arial" panose="020B0604020202020204" pitchFamily="34" charset="0"/>
              </a:rPr>
              <a:t>Telling the truth – being honest  </a:t>
            </a:r>
            <a:br>
              <a:rPr lang="en-GB" sz="2400" b="0" i="0" dirty="0">
                <a:solidFill>
                  <a:srgbClr val="000000"/>
                </a:solidFill>
                <a:effectLst/>
                <a:latin typeface="Arial" panose="020B0604020202020204" pitchFamily="34" charset="0"/>
              </a:rPr>
            </a:br>
            <a:br>
              <a:rPr lang="en-GB" sz="2400" b="0" i="0" dirty="0">
                <a:solidFill>
                  <a:srgbClr val="000000"/>
                </a:solidFill>
                <a:effectLst/>
                <a:latin typeface="Calibri" panose="020F0502020204030204" pitchFamily="34" charset="0"/>
              </a:rPr>
            </a:br>
            <a:r>
              <a:rPr lang="en-GB" sz="2400" b="0" i="0" dirty="0">
                <a:solidFill>
                  <a:srgbClr val="000000"/>
                </a:solidFill>
                <a:effectLst/>
                <a:latin typeface="Arial" panose="020B0604020202020204" pitchFamily="34" charset="0"/>
              </a:rPr>
              <a:t>Giving other people space  </a:t>
            </a:r>
            <a:br>
              <a:rPr lang="en-GB" sz="2400" b="0" i="0" dirty="0">
                <a:solidFill>
                  <a:srgbClr val="000000"/>
                </a:solidFill>
                <a:effectLst/>
                <a:latin typeface="Arial" panose="020B0604020202020204" pitchFamily="34" charset="0"/>
              </a:rPr>
            </a:br>
            <a:br>
              <a:rPr lang="en-GB" sz="2400" b="0" i="0" dirty="0">
                <a:solidFill>
                  <a:srgbClr val="000000"/>
                </a:solidFill>
                <a:effectLst/>
                <a:latin typeface="Arial" panose="020B0604020202020204" pitchFamily="34" charset="0"/>
              </a:rPr>
            </a:br>
            <a:r>
              <a:rPr lang="en-GB" sz="2400" b="0" i="0" dirty="0">
                <a:solidFill>
                  <a:srgbClr val="000000"/>
                </a:solidFill>
                <a:effectLst/>
                <a:latin typeface="Arial" panose="020B0604020202020204" pitchFamily="34" charset="0"/>
              </a:rPr>
              <a:t>Being kind to yourself </a:t>
            </a:r>
            <a:br>
              <a:rPr lang="en-GB" sz="2400" b="0" i="0" dirty="0">
                <a:solidFill>
                  <a:srgbClr val="000000"/>
                </a:solidFill>
                <a:effectLst/>
                <a:latin typeface="Arial" panose="020B0604020202020204" pitchFamily="34" charset="0"/>
              </a:rPr>
            </a:br>
            <a:br>
              <a:rPr lang="en-GB" sz="2400" b="0" i="0" dirty="0">
                <a:solidFill>
                  <a:srgbClr val="000000"/>
                </a:solidFill>
                <a:effectLst/>
                <a:latin typeface="Calibri" panose="020F0502020204030204" pitchFamily="34" charset="0"/>
              </a:rPr>
            </a:br>
            <a:r>
              <a:rPr lang="en-GB" sz="2400" b="0" i="0" dirty="0">
                <a:solidFill>
                  <a:srgbClr val="000000"/>
                </a:solidFill>
                <a:effectLst/>
                <a:latin typeface="Arial" panose="020B0604020202020204" pitchFamily="34" charset="0"/>
              </a:rPr>
              <a:t>Being polite, especially to teachers and carers </a:t>
            </a:r>
            <a:br>
              <a:rPr lang="en-GB" sz="2400" b="0" i="0" dirty="0">
                <a:solidFill>
                  <a:srgbClr val="000000"/>
                </a:solidFill>
                <a:effectLst/>
                <a:latin typeface="Arial" panose="020B0604020202020204" pitchFamily="34" charset="0"/>
              </a:rPr>
            </a:br>
            <a:br>
              <a:rPr lang="en-GB" sz="2400" b="0" i="0" dirty="0">
                <a:solidFill>
                  <a:srgbClr val="000000"/>
                </a:solidFill>
                <a:effectLst/>
                <a:latin typeface="Arial" panose="020B0604020202020204" pitchFamily="34" charset="0"/>
              </a:rPr>
            </a:br>
            <a:r>
              <a:rPr lang="en-GB" sz="2400" b="0" i="0" dirty="0">
                <a:solidFill>
                  <a:srgbClr val="000000"/>
                </a:solidFill>
                <a:effectLst/>
                <a:latin typeface="Arial" panose="020B0604020202020204" pitchFamily="34" charset="0"/>
              </a:rPr>
              <a:t>What else? </a:t>
            </a:r>
            <a:br>
              <a:rPr lang="en-GB" sz="1800" b="0" i="0" dirty="0">
                <a:solidFill>
                  <a:srgbClr val="000000"/>
                </a:solidFill>
                <a:effectLst/>
                <a:latin typeface="Calibri" panose="020F0502020204030204" pitchFamily="34" charset="0"/>
              </a:rPr>
            </a:br>
            <a:r>
              <a:rPr lang="en-GB" sz="1800" b="0" i="0" dirty="0">
                <a:solidFill>
                  <a:srgbClr val="000000"/>
                </a:solidFill>
                <a:effectLst/>
                <a:latin typeface="Arial" panose="020B0604020202020204" pitchFamily="34" charset="0"/>
              </a:rPr>
              <a:t> </a:t>
            </a:r>
            <a:br>
              <a:rPr lang="en-GB" sz="2000" b="0" i="0" dirty="0">
                <a:solidFill>
                  <a:srgbClr val="000000"/>
                </a:solidFill>
                <a:effectLst/>
                <a:latin typeface="Calibri" panose="020F0502020204030204" pitchFamily="34" charset="0"/>
              </a:rPr>
            </a:br>
            <a:br>
              <a:rPr lang="en-GB" sz="4000" dirty="0">
                <a:solidFill>
                  <a:srgbClr val="002060"/>
                </a:solidFill>
              </a:rPr>
            </a:br>
            <a:br>
              <a:rPr lang="en-GB" sz="4000" dirty="0">
                <a:solidFill>
                  <a:srgbClr val="002060"/>
                </a:solidFill>
              </a:rPr>
            </a:br>
            <a:br>
              <a:rPr lang="en-GB" sz="4000" dirty="0">
                <a:solidFill>
                  <a:srgbClr val="002060"/>
                </a:solidFill>
              </a:rPr>
            </a:br>
            <a:br>
              <a:rPr lang="en-GB" sz="4000" dirty="0">
                <a:solidFill>
                  <a:srgbClr val="002060"/>
                </a:solidFill>
              </a:rPr>
            </a:br>
            <a:br>
              <a:rPr lang="en-GB" sz="4000" dirty="0">
                <a:solidFill>
                  <a:srgbClr val="002060"/>
                </a:solidFill>
              </a:rPr>
            </a:br>
            <a:br>
              <a:rPr lang="en-GB" sz="4000" dirty="0">
                <a:solidFill>
                  <a:srgbClr val="002060"/>
                </a:solidFill>
              </a:rPr>
            </a:br>
            <a:br>
              <a:rPr lang="en-GB" sz="4000" dirty="0">
                <a:solidFill>
                  <a:srgbClr val="002060"/>
                </a:solidFill>
              </a:rPr>
            </a:br>
            <a:endParaRPr lang="en-US" sz="4000" dirty="0">
              <a:solidFill>
                <a:srgbClr val="002060"/>
              </a:solidFill>
              <a:latin typeface="HelveticaNeueLT Std" panose="020B0604020202020204" pitchFamily="34" charset="0"/>
              <a:ea typeface="ＭＳ Ｐゴシック"/>
            </a:endParaRPr>
          </a:p>
        </p:txBody>
      </p:sp>
      <p:pic>
        <p:nvPicPr>
          <p:cNvPr id="5" name="Picture 4" descr="A picture containing graffiti, colorful, covered, painted&#10;&#10;Description automatically generated">
            <a:extLst>
              <a:ext uri="{FF2B5EF4-FFF2-40B4-BE49-F238E27FC236}">
                <a16:creationId xmlns:a16="http://schemas.microsoft.com/office/drawing/2014/main" id="{B3B3918E-C7FC-4D48-9A3B-0F0911C95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6" y="1338375"/>
            <a:ext cx="3569146" cy="2676859"/>
          </a:xfrm>
          <a:prstGeom prst="rect">
            <a:avLst/>
          </a:prstGeom>
        </p:spPr>
      </p:pic>
    </p:spTree>
    <p:extLst>
      <p:ext uri="{BB962C8B-B14F-4D97-AF65-F5344CB8AC3E}">
        <p14:creationId xmlns:p14="http://schemas.microsoft.com/office/powerpoint/2010/main" val="1739358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0B8-5034-4402-9A20-E6213DDC2223}"/>
              </a:ext>
            </a:extLst>
          </p:cNvPr>
          <p:cNvSpPr>
            <a:spLocks noGrp="1"/>
          </p:cNvSpPr>
          <p:nvPr>
            <p:ph type="title"/>
          </p:nvPr>
        </p:nvSpPr>
        <p:spPr>
          <a:xfrm>
            <a:off x="4831103" y="810660"/>
            <a:ext cx="6280727" cy="2757179"/>
          </a:xfrm>
        </p:spPr>
        <p:txBody>
          <a:bodyPr>
            <a:normAutofit/>
          </a:bodyPr>
          <a:lstStyle/>
          <a:p>
            <a:pPr algn="ctr"/>
            <a:r>
              <a:rPr lang="en-GB" sz="6600" dirty="0">
                <a:solidFill>
                  <a:srgbClr val="002060"/>
                </a:solidFill>
                <a:ea typeface="ＭＳ Ｐゴシック"/>
              </a:rPr>
              <a:t>Activity 2:</a:t>
            </a:r>
            <a:br>
              <a:rPr lang="en-GB" sz="6600" dirty="0">
                <a:solidFill>
                  <a:srgbClr val="002060"/>
                </a:solidFill>
                <a:ea typeface="ＭＳ Ｐゴシック"/>
              </a:rPr>
            </a:br>
            <a:r>
              <a:rPr lang="en-GB" sz="6600" dirty="0">
                <a:solidFill>
                  <a:srgbClr val="002060"/>
                </a:solidFill>
                <a:ea typeface="ＭＳ Ｐゴシック"/>
              </a:rPr>
              <a:t>images</a:t>
            </a:r>
            <a:r>
              <a:rPr lang="en-GB" sz="6600" dirty="0">
                <a:solidFill>
                  <a:srgbClr val="002060"/>
                </a:solidFill>
                <a:latin typeface="Desyrel"/>
                <a:ea typeface="ＭＳ Ｐゴシック"/>
              </a:rPr>
              <a:t> </a:t>
            </a:r>
            <a:endParaRPr lang="en-US" sz="6600" dirty="0">
              <a:solidFill>
                <a:srgbClr val="002060"/>
              </a:solidFill>
              <a:latin typeface="HelveticaNeueLT Std" panose="020B0604020202020204" pitchFamily="34" charset="0"/>
            </a:endParaRPr>
          </a:p>
        </p:txBody>
      </p:sp>
      <p:pic>
        <p:nvPicPr>
          <p:cNvPr id="3" name="Picture 2">
            <a:extLst>
              <a:ext uri="{FF2B5EF4-FFF2-40B4-BE49-F238E27FC236}">
                <a16:creationId xmlns:a16="http://schemas.microsoft.com/office/drawing/2014/main" id="{8330092E-CA5E-444B-8316-383E07AFF862}"/>
              </a:ext>
            </a:extLst>
          </p:cNvPr>
          <p:cNvPicPr>
            <a:picLocks noChangeAspect="1"/>
          </p:cNvPicPr>
          <p:nvPr/>
        </p:nvPicPr>
        <p:blipFill>
          <a:blip r:embed="rId2"/>
          <a:stretch>
            <a:fillRect/>
          </a:stretch>
        </p:blipFill>
        <p:spPr>
          <a:xfrm>
            <a:off x="357365" y="2659688"/>
            <a:ext cx="3318746" cy="2210285"/>
          </a:xfrm>
          <a:prstGeom prst="rect">
            <a:avLst/>
          </a:prstGeom>
        </p:spPr>
      </p:pic>
    </p:spTree>
    <p:extLst>
      <p:ext uri="{BB962C8B-B14F-4D97-AF65-F5344CB8AC3E}">
        <p14:creationId xmlns:p14="http://schemas.microsoft.com/office/powerpoint/2010/main" val="3746636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583F165-E730-4495-B367-9A8865427040}"/>
              </a:ext>
            </a:extLst>
          </p:cNvPr>
          <p:cNvSpPr>
            <a:spLocks noGrp="1"/>
          </p:cNvSpPr>
          <p:nvPr>
            <p:ph type="body" sz="half" idx="2"/>
          </p:nvPr>
        </p:nvSpPr>
        <p:spPr>
          <a:xfrm>
            <a:off x="457200" y="1480457"/>
            <a:ext cx="3200400" cy="4567846"/>
          </a:xfrm>
        </p:spPr>
        <p:txBody>
          <a:bodyPr>
            <a:noAutofit/>
          </a:bodyPr>
          <a:lstStyle/>
          <a:p>
            <a:r>
              <a:rPr lang="en-GB" sz="3500" dirty="0">
                <a:solidFill>
                  <a:srgbClr val="002060"/>
                </a:solidFill>
                <a:ea typeface="ＭＳ Ｐゴシック"/>
              </a:rPr>
              <a:t>Look at the images and tell us what you see</a:t>
            </a:r>
          </a:p>
        </p:txBody>
      </p:sp>
      <p:pic>
        <p:nvPicPr>
          <p:cNvPr id="1028" name="Picture 4" descr="person sitting on floor near people">
            <a:extLst>
              <a:ext uri="{FF2B5EF4-FFF2-40B4-BE49-F238E27FC236}">
                <a16:creationId xmlns:a16="http://schemas.microsoft.com/office/drawing/2014/main" id="{F8663AD5-FC3F-44FE-8ABE-5162DC22B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655" y="423977"/>
            <a:ext cx="5683760" cy="5115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509070"/>
      </p:ext>
    </p:extLst>
  </p:cSld>
  <p:clrMapOvr>
    <a:masterClrMapping/>
  </p:clrMapOvr>
</p:sld>
</file>

<file path=ppt/theme/theme1.xml><?xml version="1.0" encoding="utf-8"?>
<a:theme xmlns:a="http://schemas.openxmlformats.org/drawingml/2006/main" name="PP template_new">
  <a:themeElements>
    <a:clrScheme name="Custom 1">
      <a:dk1>
        <a:srgbClr val="50555B"/>
      </a:dk1>
      <a:lt1>
        <a:sysClr val="window" lastClr="FFFFFF"/>
      </a:lt1>
      <a:dk2>
        <a:srgbClr val="7A7D81"/>
      </a:dk2>
      <a:lt2>
        <a:srgbClr val="189FB5"/>
      </a:lt2>
      <a:accent1>
        <a:srgbClr val="F39200"/>
      </a:accent1>
      <a:accent2>
        <a:srgbClr val="A1A833"/>
      </a:accent2>
      <a:accent3>
        <a:srgbClr val="B43B40"/>
      </a:accent3>
      <a:accent4>
        <a:srgbClr val="8D3067"/>
      </a:accent4>
      <a:accent5>
        <a:srgbClr val="F1C930"/>
      </a:accent5>
      <a:accent6>
        <a:srgbClr val="40243C"/>
      </a:accent6>
      <a:hlink>
        <a:srgbClr val="189FB5"/>
      </a:hlink>
      <a:folHlink>
        <a:srgbClr val="8C8C8C"/>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 template" id="{FF383F0F-864E-407C-B6DA-3D65E09D3E22}" vid="{EC04C27D-2EF7-4D86-813B-628CAAD68E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ip_UnifiedCompliancePolicyUIAction xmlns="http://schemas.microsoft.com/sharepoint/v3" xsi:nil="true"/>
    <_ip_UnifiedCompliancePolicyProperties xmlns="http://schemas.microsoft.com/sharepoint/v3" xsi:nil="true"/>
    <SharedWithUsers xmlns="210d88b8-1c87-439f-848d-ad442d2f6fd5">
      <UserInfo>
        <DisplayName>Katy Dent</DisplayName>
        <AccountId>6191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71A2A271AF37499E37E886BD5CFDAF" ma:contentTypeVersion="20" ma:contentTypeDescription="Create a new document." ma:contentTypeScope="" ma:versionID="9c6880e7d7d01cbf1cd916976ccd895c">
  <xsd:schema xmlns:xsd="http://www.w3.org/2001/XMLSchema" xmlns:xs="http://www.w3.org/2001/XMLSchema" xmlns:p="http://schemas.microsoft.com/office/2006/metadata/properties" xmlns:ns1="http://schemas.microsoft.com/sharepoint/v3" xmlns:ns2="210d88b8-1c87-439f-848d-ad442d2f6fd5" xmlns:ns3="http://schemas.microsoft.com/sharepoint/v4" xmlns:ns4="06e9f01b-b787-4c96-9b07-64e21198086c" targetNamespace="http://schemas.microsoft.com/office/2006/metadata/properties" ma:root="true" ma:fieldsID="f5e568c01d6d58c796627e9f196bffb3" ns1:_="" ns2:_="" ns3:_="" ns4:_="">
    <xsd:import namespace="http://schemas.microsoft.com/sharepoint/v3"/>
    <xsd:import namespace="210d88b8-1c87-439f-848d-ad442d2f6fd5"/>
    <xsd:import namespace="http://schemas.microsoft.com/sharepoint/v4"/>
    <xsd:import namespace="06e9f01b-b787-4c96-9b07-64e21198086c"/>
    <xsd:element name="properties">
      <xsd:complexType>
        <xsd:sequence>
          <xsd:element name="documentManagement">
            <xsd:complexType>
              <xsd:all>
                <xsd:element ref="ns2:SharedWithUsers" minOccurs="0"/>
                <xsd:element ref="ns2:SharingHintHash" minOccurs="0"/>
                <xsd:element ref="ns2:SharedWithDetails" minOccurs="0"/>
                <xsd:element ref="ns3:IconOverlay"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description="" ma:hidden="true" ma:internalName="_ip_UnifiedCompliancePolicyProperties">
      <xsd:simpleType>
        <xsd:restriction base="dms:Note"/>
      </xsd:simpleType>
    </xsd:element>
    <xsd:element name="_ip_UnifiedCompliancePolicyUIAction" ma:index="20"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0d88b8-1c87-439f-848d-ad442d2f6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e9f01b-b787-4c96-9b07-64e21198086c"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13841F-6585-4AEB-BFC2-0AAADA044A1E}">
  <ds:schemaRefs>
    <ds:schemaRef ds:uri="http://schemas.microsoft.com/office/2006/metadata/properties"/>
    <ds:schemaRef ds:uri="http://schemas.microsoft.com/office/infopath/2007/PartnerControls"/>
    <ds:schemaRef ds:uri="http://schemas.microsoft.com/sharepoint/v4"/>
    <ds:schemaRef ds:uri="http://schemas.microsoft.com/sharepoint/v3"/>
    <ds:schemaRef ds:uri="210d88b8-1c87-439f-848d-ad442d2f6fd5"/>
  </ds:schemaRefs>
</ds:datastoreItem>
</file>

<file path=customXml/itemProps2.xml><?xml version="1.0" encoding="utf-8"?>
<ds:datastoreItem xmlns:ds="http://schemas.openxmlformats.org/officeDocument/2006/customXml" ds:itemID="{659BEC47-A811-4F1F-A98E-26EA26A22A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0d88b8-1c87-439f-848d-ad442d2f6fd5"/>
    <ds:schemaRef ds:uri="http://schemas.microsoft.com/sharepoint/v4"/>
    <ds:schemaRef ds:uri="06e9f01b-b787-4c96-9b07-64e2119808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F9EE2C-7BE6-4D4F-ADB9-E1376474BC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526</TotalTime>
  <Words>665</Words>
  <Application>Microsoft Office PowerPoint</Application>
  <PresentationFormat>Widescreen</PresentationFormat>
  <Paragraphs>41</Paragraphs>
  <Slides>25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Desyrel</vt:lpstr>
      <vt:lpstr>Gill Sans MT</vt:lpstr>
      <vt:lpstr>Helvetica</vt:lpstr>
      <vt:lpstr>HelveticaNeueLT Std</vt:lpstr>
      <vt:lpstr>HelveticaNeueLT Std Lt</vt:lpstr>
      <vt:lpstr>Segoe UI</vt:lpstr>
      <vt:lpstr>PP template_new</vt:lpstr>
      <vt:lpstr> B is for Being Respectful   </vt:lpstr>
      <vt:lpstr>Recap of last lesson…</vt:lpstr>
      <vt:lpstr>Recap your class agreement</vt:lpstr>
      <vt:lpstr>PowerPoint Presentation</vt:lpstr>
      <vt:lpstr>PowerPoint Presentation</vt:lpstr>
      <vt:lpstr>PowerPoint Presentation</vt:lpstr>
      <vt:lpstr>     Respect means:  Being kind and helpful to others   Telling the truth – being honest    Giving other people space    Being kind to yourself   Being polite, especially to teachers and carers   What else?           </vt:lpstr>
      <vt:lpstr>Activity 2: images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Appreciating Difference  Difference is something to be celebrated.   By appreciating difference and celebrating our identities we are showing respect for each other.  Appreciating Difference It is hard to show respect for others if we don’t understand them. By giving time to understand others, we are showing respect for them.   When we find similarities between each other we build understanding. </vt:lpstr>
      <vt:lpstr>Activity 3 Class Jigsaw! </vt:lpstr>
      <vt:lpstr>Write or draw on your puzzle piece some of the below:  • A favourite interest or hobby   • Favourite subject at school   • A special object / belonging you have  • Something about your personality   • A special place   • Favourite fruit</vt:lpstr>
      <vt:lpstr>Piecing it together </vt:lpstr>
      <vt:lpstr>Did you find it easy/difficult to think about what to include on your puzzle?  Did you learn anything new about your classmates?  Did you find any differences/similarities? .</vt:lpstr>
      <vt:lpstr>Activity 5: Ask Your Neighbour!  Pair up and write down at least one thing about the other person that is a:     Similarity   Difference   Surprise   </vt:lpstr>
      <vt:lpstr> Written work    How did this activity help you respect your classmates more?    Write down one thing you learnt today, one thing you will try to do every day to show respect to your friends.    Give one example of a way in which you would show respect to someone different to you. .</vt:lpstr>
      <vt:lpstr>  We will be exploring how one of the ways we can be respectful to each other is through understanding each other, by actively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Siobhan</dc:creator>
  <cp:lastModifiedBy>Katy</cp:lastModifiedBy>
  <cp:revision>54</cp:revision>
  <dcterms:modified xsi:type="dcterms:W3CDTF">2021-09-16T10:49:41Z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0x010100DA71A2A271AF37499E37E886BD5CFDAF</vt:lpwstr>
  </property>
  <property fmtid="{D5CDD505-2E9C-101B-9397-08002B2CF9AE}" pid="3" name="AuthorIds_UIVersion_28160">
    <vt:lpwstr>3282</vt:lpwstr>
  </property>
</Properties>
</file>