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0" r:id="rId4"/>
  </p:sldMasterIdLst>
  <p:notesMasterIdLst>
    <p:notesMasterId r:id="rId17"/>
  </p:notesMasterIdLst>
  <p:handoutMasterIdLst>
    <p:handoutMasterId r:id="rId18"/>
  </p:handoutMasterIdLst>
  <p:sldIdLst>
    <p:sldId id="273" r:id="rId5"/>
    <p:sldId id="555" r:id="rId6"/>
    <p:sldId id="556" r:id="rId7"/>
    <p:sldId id="504" r:id="rId8"/>
    <p:sldId id="563" r:id="rId9"/>
    <p:sldId id="557" r:id="rId10"/>
    <p:sldId id="558" r:id="rId11"/>
    <p:sldId id="564" r:id="rId12"/>
    <p:sldId id="560" r:id="rId13"/>
    <p:sldId id="561" r:id="rId14"/>
    <p:sldId id="562" r:id="rId15"/>
    <p:sldId id="565"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43C"/>
    <a:srgbClr val="F39200"/>
    <a:srgbClr val="A1A833"/>
    <a:srgbClr val="000000"/>
    <a:srgbClr val="B43B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1" autoAdjust="0"/>
    <p:restoredTop sz="94660"/>
  </p:normalViewPr>
  <p:slideViewPr>
    <p:cSldViewPr snapToGrid="0">
      <p:cViewPr varScale="1">
        <p:scale>
          <a:sx n="68" d="100"/>
          <a:sy n="68" d="100"/>
        </p:scale>
        <p:origin x="690"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8825C-C352-4204-9BB0-36D7BDB96763}"/>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59877220-8A7F-4F5F-B3D1-62275192244A}"/>
              </a:ext>
            </a:extLst>
          </p:cNvPr>
          <p:cNvSpPr>
            <a:spLocks noGrp="1"/>
          </p:cNvSpPr>
          <p:nvPr>
            <p:ph type="dt" sz="quarter" idx="1"/>
          </p:nvPr>
        </p:nvSpPr>
        <p:spPr>
          <a:xfrm>
            <a:off x="5179484" y="1"/>
            <a:ext cx="3962400" cy="3440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CD79A156-5CF9-4612-AEFB-8E3D6A368976}" type="datetimeFigureOut">
              <a:rPr lang="en-GB" altLang="en-US"/>
              <a:pPr/>
              <a:t>07/12/2021</a:t>
            </a:fld>
            <a:endParaRPr lang="en-GB" altLang="en-US"/>
          </a:p>
        </p:txBody>
      </p:sp>
      <p:sp>
        <p:nvSpPr>
          <p:cNvPr id="4" name="Footer Placeholder 3">
            <a:extLst>
              <a:ext uri="{FF2B5EF4-FFF2-40B4-BE49-F238E27FC236}">
                <a16:creationId xmlns:a16="http://schemas.microsoft.com/office/drawing/2014/main" id="{CD96DAFA-489D-4EC0-AF9B-776F12EBDD48}"/>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7790B8EA-F223-4832-B9F1-4639C83CA58B}"/>
              </a:ext>
            </a:extLst>
          </p:cNvPr>
          <p:cNvSpPr>
            <a:spLocks noGrp="1"/>
          </p:cNvSpPr>
          <p:nvPr>
            <p:ph type="sldNum" sz="quarter" idx="3"/>
          </p:nvPr>
        </p:nvSpPr>
        <p:spPr>
          <a:xfrm>
            <a:off x="5179484" y="6513910"/>
            <a:ext cx="3962400" cy="34409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8EE7242-85B7-48D0-BF10-08732D0E0A9B}" type="slidenum">
              <a:rPr lang="en-GB" altLang="en-US"/>
              <a:pPr/>
              <a:t>‹#›</a:t>
            </a:fld>
            <a:endParaRPr lang="en-GB" altLang="en-US"/>
          </a:p>
        </p:txBody>
      </p:sp>
    </p:spTree>
    <p:extLst>
      <p:ext uri="{BB962C8B-B14F-4D97-AF65-F5344CB8AC3E}">
        <p14:creationId xmlns:p14="http://schemas.microsoft.com/office/powerpoint/2010/main" val="271125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34E09-7FE8-40AE-853A-9D251A9F9379}"/>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33291317-3D60-4510-89B5-B188392653D3}"/>
              </a:ext>
            </a:extLst>
          </p:cNvPr>
          <p:cNvSpPr>
            <a:spLocks noGrp="1"/>
          </p:cNvSpPr>
          <p:nvPr>
            <p:ph type="dt" idx="1"/>
          </p:nvPr>
        </p:nvSpPr>
        <p:spPr>
          <a:xfrm>
            <a:off x="5179484" y="1"/>
            <a:ext cx="3962400" cy="3440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E99AEA9-5C52-41ED-8747-C311757253A5}" type="datetimeFigureOut">
              <a:rPr lang="en-GB" altLang="en-US"/>
              <a:pPr/>
              <a:t>07/12/2021</a:t>
            </a:fld>
            <a:endParaRPr lang="en-GB" altLang="en-US"/>
          </a:p>
        </p:txBody>
      </p:sp>
      <p:sp>
        <p:nvSpPr>
          <p:cNvPr id="4" name="Slide Image Placeholder 3">
            <a:extLst>
              <a:ext uri="{FF2B5EF4-FFF2-40B4-BE49-F238E27FC236}">
                <a16:creationId xmlns:a16="http://schemas.microsoft.com/office/drawing/2014/main" id="{499C9E31-D5AC-4E9C-8BAB-9E3AB4B5C2D9}"/>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5C8DF263-D3FC-4EAF-8A2E-ED938B67431B}"/>
              </a:ext>
            </a:extLst>
          </p:cNvPr>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373224A-21EA-4733-AA02-95036FE0CA66}"/>
              </a:ext>
            </a:extLst>
          </p:cNvPr>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9B181EA0-6C11-45AE-B45C-F00766EA1E46}"/>
              </a:ext>
            </a:extLst>
          </p:cNvPr>
          <p:cNvSpPr>
            <a:spLocks noGrp="1"/>
          </p:cNvSpPr>
          <p:nvPr>
            <p:ph type="sldNum" sz="quarter" idx="5"/>
          </p:nvPr>
        </p:nvSpPr>
        <p:spPr>
          <a:xfrm>
            <a:off x="5179484" y="6513910"/>
            <a:ext cx="3962400" cy="34409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6ABE668-9B11-43B5-AA7F-51C41A7C4401}" type="slidenum">
              <a:rPr lang="en-GB" altLang="en-US"/>
              <a:pPr/>
              <a:t>‹#›</a:t>
            </a:fld>
            <a:endParaRPr lang="en-GB" altLang="en-US"/>
          </a:p>
        </p:txBody>
      </p:sp>
    </p:spTree>
    <p:extLst>
      <p:ext uri="{BB962C8B-B14F-4D97-AF65-F5344CB8AC3E}">
        <p14:creationId xmlns:p14="http://schemas.microsoft.com/office/powerpoint/2010/main" val="1394602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92343A-273C-42BA-B9BA-0EFD3B973CB9}"/>
              </a:ext>
            </a:extLst>
          </p:cNvPr>
          <p:cNvCxnSpPr/>
          <p:nvPr/>
        </p:nvCxnSpPr>
        <p:spPr>
          <a:xfrm>
            <a:off x="1208088" y="4343400"/>
            <a:ext cx="9875837" cy="0"/>
          </a:xfrm>
          <a:prstGeom prst="line">
            <a:avLst/>
          </a:prstGeom>
          <a:ln w="6350">
            <a:solidFill>
              <a:srgbClr val="189FB5"/>
            </a:solidFill>
          </a:ln>
        </p:spPr>
        <p:style>
          <a:lnRef idx="1">
            <a:schemeClr val="accent1"/>
          </a:lnRef>
          <a:fillRef idx="0">
            <a:schemeClr val="accent1"/>
          </a:fillRef>
          <a:effectRef idx="0">
            <a:schemeClr val="accent1"/>
          </a:effectRef>
          <a:fontRef idx="minor">
            <a:schemeClr val="tx1"/>
          </a:fontRef>
        </p:style>
      </p:cxnSp>
      <p:pic>
        <p:nvPicPr>
          <p:cNvPr id="5" name="Picture 13" descr="F&amp;BF_Sec logo_Set 2.1.png">
            <a:extLst>
              <a:ext uri="{FF2B5EF4-FFF2-40B4-BE49-F238E27FC236}">
                <a16:creationId xmlns:a16="http://schemas.microsoft.com/office/drawing/2014/main" id="{136E7D14-3755-40A1-BA8E-2F6BFAEC98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chemeClr val="bg2"/>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50555B"/>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6" name="Date Placeholder 3">
            <a:extLst>
              <a:ext uri="{FF2B5EF4-FFF2-40B4-BE49-F238E27FC236}">
                <a16:creationId xmlns:a16="http://schemas.microsoft.com/office/drawing/2014/main" id="{D70A99C3-8E65-4B9F-AEB5-9597E09E8D9F}"/>
              </a:ext>
            </a:extLst>
          </p:cNvPr>
          <p:cNvSpPr>
            <a:spLocks noGrp="1"/>
          </p:cNvSpPr>
          <p:nvPr>
            <p:ph type="dt" sz="half" idx="10"/>
          </p:nvPr>
        </p:nvSpPr>
        <p:spPr/>
        <p:txBody>
          <a:bodyPr/>
          <a:lstStyle>
            <a:lvl1pPr>
              <a:defRPr/>
            </a:lvl1pPr>
          </a:lstStyle>
          <a:p>
            <a:fld id="{7FDA2445-7A4C-437C-B887-21D57987D167}"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D0C156E7-0297-4E32-B0A5-7E65AA82E7E5}"/>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8" name="Slide Number Placeholder 5">
            <a:extLst>
              <a:ext uri="{FF2B5EF4-FFF2-40B4-BE49-F238E27FC236}">
                <a16:creationId xmlns:a16="http://schemas.microsoft.com/office/drawing/2014/main" id="{5C40EFE3-DF8A-41B3-9765-ED6DDA345F7E}"/>
              </a:ext>
            </a:extLst>
          </p:cNvPr>
          <p:cNvSpPr>
            <a:spLocks noGrp="1"/>
          </p:cNvSpPr>
          <p:nvPr>
            <p:ph type="sldNum" sz="quarter" idx="12"/>
          </p:nvPr>
        </p:nvSpPr>
        <p:spPr/>
        <p:txBody>
          <a:bodyPr/>
          <a:lstStyle>
            <a:lvl1pPr>
              <a:defRPr/>
            </a:lvl1pPr>
          </a:lstStyle>
          <a:p>
            <a:fld id="{6EE4C08E-58F6-4052-B735-89114155ECE9}" type="slidenum">
              <a:rPr lang="en-GB" altLang="en-US"/>
              <a:pPr/>
              <a:t>‹#›</a:t>
            </a:fld>
            <a:endParaRPr lang="en-GB" altLang="en-US"/>
          </a:p>
        </p:txBody>
      </p:sp>
    </p:spTree>
    <p:extLst>
      <p:ext uri="{BB962C8B-B14F-4D97-AF65-F5344CB8AC3E}">
        <p14:creationId xmlns:p14="http://schemas.microsoft.com/office/powerpoint/2010/main" val="81407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793983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245333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35136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ln/>
        </p:spPr>
        <p:style>
          <a:lnRef idx="2">
            <a:schemeClr val="accent6">
              <a:shade val="50000"/>
            </a:schemeClr>
          </a:lnRef>
          <a:fillRef idx="1">
            <a:schemeClr val="accent6"/>
          </a:fillRef>
          <a:effectRef idx="0">
            <a:schemeClr val="accent6"/>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606500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rgbClr val="B43B40"/>
          </a:solidFill>
          <a:ln/>
        </p:spPr>
        <p:style>
          <a:lnRef idx="2">
            <a:schemeClr val="accent6">
              <a:shade val="50000"/>
            </a:schemeClr>
          </a:lnRef>
          <a:fillRef idx="1">
            <a:schemeClr val="accent6"/>
          </a:fillRef>
          <a:effectRef idx="0">
            <a:schemeClr val="accent6"/>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375642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097280" y="286607"/>
            <a:ext cx="10058400" cy="1450757"/>
          </a:xfrm>
          <a:prstGeom prst="rect">
            <a:avLst/>
          </a:prstGeom>
        </p:spPr>
        <p:txBody>
          <a:bodyPr/>
          <a:lstStyle>
            <a:lvl1pPr>
              <a:defRPr>
                <a:solidFill>
                  <a:srgbClr val="50555B"/>
                </a:solidFill>
              </a:defRPr>
            </a:lvl1pPr>
          </a:lstStyle>
          <a:p>
            <a:r>
              <a:rPr lang="en-GB"/>
              <a:t>Click to edit Master title style</a:t>
            </a:r>
            <a:endParaRPr lang="en-US"/>
          </a:p>
        </p:txBody>
      </p:sp>
      <p:sp>
        <p:nvSpPr>
          <p:cNvPr id="11" name="Text Placeholder 2"/>
          <p:cNvSpPr>
            <a:spLocks noGrp="1"/>
          </p:cNvSpPr>
          <p:nvPr>
            <p:ph idx="1"/>
          </p:nvPr>
        </p:nvSpPr>
        <p:spPr>
          <a:xfrm>
            <a:off x="1097280" y="1845734"/>
            <a:ext cx="10058400" cy="4023360"/>
          </a:xfrm>
          <a:prstGeom prst="rect">
            <a:avLst/>
          </a:prstGeom>
        </p:spPr>
        <p:txBody>
          <a:bodyPr rtlCol="0">
            <a:normAutofit/>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BF4D04-A4A6-4B77-BCCD-3C7DB7D1FB84}"/>
              </a:ext>
            </a:extLst>
          </p:cNvPr>
          <p:cNvSpPr>
            <a:spLocks noGrp="1"/>
          </p:cNvSpPr>
          <p:nvPr>
            <p:ph type="dt" sz="half" idx="10"/>
          </p:nvPr>
        </p:nvSpPr>
        <p:spPr/>
        <p:txBody>
          <a:bodyPr/>
          <a:lstStyle>
            <a:lvl1pPr>
              <a:defRPr/>
            </a:lvl1pPr>
          </a:lstStyle>
          <a:p>
            <a:fld id="{36C41759-94D2-459D-9AA9-A23E0FFE0557}" type="datetimeFigureOut">
              <a:rPr lang="en-GB" altLang="en-US"/>
              <a:pPr/>
              <a:t>07/12/2021</a:t>
            </a:fld>
            <a:endParaRPr lang="en-GB" altLang="en-US"/>
          </a:p>
        </p:txBody>
      </p:sp>
      <p:sp>
        <p:nvSpPr>
          <p:cNvPr id="5" name="Footer Placeholder 4">
            <a:extLst>
              <a:ext uri="{FF2B5EF4-FFF2-40B4-BE49-F238E27FC236}">
                <a16:creationId xmlns:a16="http://schemas.microsoft.com/office/drawing/2014/main" id="{CB5D8A77-B5ED-4CCB-9712-337164EB8BB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6171415-DA8B-4DFC-AD93-95C615D729B8}"/>
              </a:ext>
            </a:extLst>
          </p:cNvPr>
          <p:cNvSpPr>
            <a:spLocks noGrp="1"/>
          </p:cNvSpPr>
          <p:nvPr>
            <p:ph type="sldNum" sz="quarter" idx="12"/>
          </p:nvPr>
        </p:nvSpPr>
        <p:spPr/>
        <p:txBody>
          <a:bodyPr/>
          <a:lstStyle>
            <a:lvl1pPr>
              <a:defRPr/>
            </a:lvl1pPr>
          </a:lstStyle>
          <a:p>
            <a:fld id="{328353DB-B72D-4381-B9EE-3ABD93C7D063}" type="slidenum">
              <a:rPr lang="en-GB" altLang="en-US"/>
              <a:pPr/>
              <a:t>‹#›</a:t>
            </a:fld>
            <a:endParaRPr lang="en-GB" altLang="en-US"/>
          </a:p>
        </p:txBody>
      </p:sp>
    </p:spTree>
    <p:extLst>
      <p:ext uri="{BB962C8B-B14F-4D97-AF65-F5344CB8AC3E}">
        <p14:creationId xmlns:p14="http://schemas.microsoft.com/office/powerpoint/2010/main" val="2741064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lvl1pPr>
              <a:defRPr>
                <a:solidFill>
                  <a:srgbClr val="50555B"/>
                </a:solidFill>
              </a:defRPr>
            </a:lvl1pPr>
          </a:lstStyle>
          <a:p>
            <a:r>
              <a:rPr lang="en-GB"/>
              <a:t>Click to edit Master title style</a:t>
            </a:r>
            <a:endParaRPr lang="en-US"/>
          </a:p>
        </p:txBody>
      </p:sp>
      <p:sp>
        <p:nvSpPr>
          <p:cNvPr id="3" name="Content Placeholder 2"/>
          <p:cNvSpPr>
            <a:spLocks noGrp="1"/>
          </p:cNvSpPr>
          <p:nvPr>
            <p:ph sz="half" idx="1"/>
          </p:nvPr>
        </p:nvSpPr>
        <p:spPr>
          <a:xfrm>
            <a:off x="1097279" y="1845734"/>
            <a:ext cx="4937760" cy="402336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7920" y="1845735"/>
            <a:ext cx="4937760" cy="402336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2E6090B-4A54-470A-AE3A-C421FDC84FDD}"/>
              </a:ext>
            </a:extLst>
          </p:cNvPr>
          <p:cNvSpPr>
            <a:spLocks noGrp="1"/>
          </p:cNvSpPr>
          <p:nvPr>
            <p:ph type="dt" sz="half" idx="10"/>
          </p:nvPr>
        </p:nvSpPr>
        <p:spPr/>
        <p:txBody>
          <a:bodyPr/>
          <a:lstStyle>
            <a:lvl1pPr>
              <a:defRPr/>
            </a:lvl1pPr>
          </a:lstStyle>
          <a:p>
            <a:fld id="{490F1D93-4EC6-4362-A6E6-45BAD2AD9D19}"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C518FACF-2CB8-41F4-8B9B-CDEEB3E4245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5525F19-D59F-4B1D-A785-A9DC6FDF2ECA}"/>
              </a:ext>
            </a:extLst>
          </p:cNvPr>
          <p:cNvSpPr>
            <a:spLocks noGrp="1"/>
          </p:cNvSpPr>
          <p:nvPr>
            <p:ph type="sldNum" sz="quarter" idx="12"/>
          </p:nvPr>
        </p:nvSpPr>
        <p:spPr/>
        <p:txBody>
          <a:bodyPr/>
          <a:lstStyle>
            <a:lvl1pPr>
              <a:defRPr/>
            </a:lvl1pPr>
          </a:lstStyle>
          <a:p>
            <a:fld id="{41AACD9C-240D-4324-B793-1B7E4504F4C3}" type="slidenum">
              <a:rPr lang="en-GB" altLang="en-US"/>
              <a:pPr/>
              <a:t>‹#›</a:t>
            </a:fld>
            <a:endParaRPr lang="en-GB" altLang="en-US"/>
          </a:p>
        </p:txBody>
      </p:sp>
    </p:spTree>
    <p:extLst>
      <p:ext uri="{BB962C8B-B14F-4D97-AF65-F5344CB8AC3E}">
        <p14:creationId xmlns:p14="http://schemas.microsoft.com/office/powerpoint/2010/main" val="272008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lvl1pPr>
              <a:defRPr>
                <a:solidFill>
                  <a:srgbClr val="50555B"/>
                </a:solidFill>
              </a:defRPr>
            </a:lvl1pPr>
          </a:lstStyle>
          <a:p>
            <a:r>
              <a:rPr lang="en-GB"/>
              <a:t>Click to edit Master title style</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870F937-2F83-4084-A8AF-A41431F9E58F}"/>
              </a:ext>
            </a:extLst>
          </p:cNvPr>
          <p:cNvSpPr>
            <a:spLocks noGrp="1"/>
          </p:cNvSpPr>
          <p:nvPr>
            <p:ph type="dt" sz="half" idx="10"/>
          </p:nvPr>
        </p:nvSpPr>
        <p:spPr/>
        <p:txBody>
          <a:bodyPr/>
          <a:lstStyle>
            <a:lvl1pPr>
              <a:defRPr/>
            </a:lvl1pPr>
          </a:lstStyle>
          <a:p>
            <a:fld id="{0830B233-273E-4E7C-9C35-D47562C79BE0}"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0C0919EB-0D53-4BA1-9A7C-ACBDA0A8658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485C566-E754-4D4E-B39D-96BCA1070FD7}"/>
              </a:ext>
            </a:extLst>
          </p:cNvPr>
          <p:cNvSpPr>
            <a:spLocks noGrp="1"/>
          </p:cNvSpPr>
          <p:nvPr>
            <p:ph type="sldNum" sz="quarter" idx="12"/>
          </p:nvPr>
        </p:nvSpPr>
        <p:spPr/>
        <p:txBody>
          <a:bodyPr/>
          <a:lstStyle>
            <a:lvl1pPr>
              <a:defRPr/>
            </a:lvl1pPr>
          </a:lstStyle>
          <a:p>
            <a:fld id="{4EF3B988-0DA7-41EB-A67C-CCB3F8E1AC34}" type="slidenum">
              <a:rPr lang="en-GB" altLang="en-US"/>
              <a:pPr/>
              <a:t>‹#›</a:t>
            </a:fld>
            <a:endParaRPr lang="en-GB" altLang="en-US"/>
          </a:p>
        </p:txBody>
      </p:sp>
    </p:spTree>
    <p:extLst>
      <p:ext uri="{BB962C8B-B14F-4D97-AF65-F5344CB8AC3E}">
        <p14:creationId xmlns:p14="http://schemas.microsoft.com/office/powerpoint/2010/main" val="815715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41"/>
            <a:ext cx="10058400" cy="1449387"/>
          </a:xfrm>
        </p:spPr>
        <p:txBody>
          <a:bodyPr/>
          <a:lstStyle>
            <a:lvl1pPr>
              <a:defRPr>
                <a:solidFill>
                  <a:srgbClr val="50555B"/>
                </a:solidFill>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B7F993A0-AA5B-4377-B294-6066CAC68887}"/>
              </a:ext>
            </a:extLst>
          </p:cNvPr>
          <p:cNvSpPr>
            <a:spLocks noGrp="1"/>
          </p:cNvSpPr>
          <p:nvPr>
            <p:ph type="dt" sz="half" idx="10"/>
          </p:nvPr>
        </p:nvSpPr>
        <p:spPr/>
        <p:txBody>
          <a:bodyPr/>
          <a:lstStyle>
            <a:lvl1pPr>
              <a:defRPr/>
            </a:lvl1pPr>
          </a:lstStyle>
          <a:p>
            <a:fld id="{20F38B7A-FD64-42A8-9E6D-56EC9AED1BBD}" type="datetimeFigureOut">
              <a:rPr lang="en-GB" altLang="en-US"/>
              <a:pPr/>
              <a:t>07/12/2021</a:t>
            </a:fld>
            <a:endParaRPr lang="en-GB" altLang="en-US"/>
          </a:p>
        </p:txBody>
      </p:sp>
      <p:sp>
        <p:nvSpPr>
          <p:cNvPr id="4" name="Footer Placeholder 4">
            <a:extLst>
              <a:ext uri="{FF2B5EF4-FFF2-40B4-BE49-F238E27FC236}">
                <a16:creationId xmlns:a16="http://schemas.microsoft.com/office/drawing/2014/main" id="{E45978F0-218F-478F-81AA-498532F0357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00F05678-773B-4E64-B740-9003BDA84BE9}"/>
              </a:ext>
            </a:extLst>
          </p:cNvPr>
          <p:cNvSpPr>
            <a:spLocks noGrp="1"/>
          </p:cNvSpPr>
          <p:nvPr>
            <p:ph type="sldNum" sz="quarter" idx="12"/>
          </p:nvPr>
        </p:nvSpPr>
        <p:spPr/>
        <p:txBody>
          <a:bodyPr/>
          <a:lstStyle>
            <a:lvl1pPr>
              <a:defRPr/>
            </a:lvl1pPr>
          </a:lstStyle>
          <a:p>
            <a:fld id="{651CCFDA-B1FC-4CBA-857A-44229217D6A2}" type="slidenum">
              <a:rPr lang="en-GB" altLang="en-US"/>
              <a:pPr/>
              <a:t>‹#›</a:t>
            </a:fld>
            <a:endParaRPr lang="en-GB" altLang="en-US"/>
          </a:p>
        </p:txBody>
      </p:sp>
    </p:spTree>
    <p:extLst>
      <p:ext uri="{BB962C8B-B14F-4D97-AF65-F5344CB8AC3E}">
        <p14:creationId xmlns:p14="http://schemas.microsoft.com/office/powerpoint/2010/main" val="132620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91E137-579D-4B17-9ACF-B9F84DBFAD59}"/>
              </a:ext>
            </a:extLst>
          </p:cNvPr>
          <p:cNvSpPr/>
          <p:nvPr/>
        </p:nvSpPr>
        <p:spPr>
          <a:xfrm>
            <a:off x="2"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3" descr="F&amp;BF_Sec logo_Set 2.1.png">
            <a:extLst>
              <a:ext uri="{FF2B5EF4-FFF2-40B4-BE49-F238E27FC236}">
                <a16:creationId xmlns:a16="http://schemas.microsoft.com/office/drawing/2014/main" id="{48723844-7070-4E21-9D62-92C0C5F503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GB"/>
              <a:t>Click to edit Master title style</a:t>
            </a:r>
            <a:endParaRPr lang="en-US"/>
          </a:p>
        </p:txBody>
      </p:sp>
      <p:sp>
        <p:nvSpPr>
          <p:cNvPr id="3" name="Content Placeholder 2"/>
          <p:cNvSpPr>
            <a:spLocks noGrp="1"/>
          </p:cNvSpPr>
          <p:nvPr>
            <p:ph idx="1"/>
          </p:nvPr>
        </p:nvSpPr>
        <p:spPr>
          <a:xfrm>
            <a:off x="4800600" y="731524"/>
            <a:ext cx="6492240" cy="4924213"/>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7" name="Date Placeholder 4">
            <a:extLst>
              <a:ext uri="{FF2B5EF4-FFF2-40B4-BE49-F238E27FC236}">
                <a16:creationId xmlns:a16="http://schemas.microsoft.com/office/drawing/2014/main" id="{DCA5932F-CDE1-49B9-BB69-464F75ADC345}"/>
              </a:ext>
            </a:extLst>
          </p:cNvPr>
          <p:cNvSpPr>
            <a:spLocks noGrp="1"/>
          </p:cNvSpPr>
          <p:nvPr>
            <p:ph type="dt" sz="half" idx="10"/>
          </p:nvPr>
        </p:nvSpPr>
        <p:spPr>
          <a:xfrm>
            <a:off x="465141" y="6459542"/>
            <a:ext cx="2619375" cy="365125"/>
          </a:xfrm>
        </p:spPr>
        <p:txBody>
          <a:bodyPr/>
          <a:lstStyle>
            <a:lvl1pPr>
              <a:defRPr>
                <a:solidFill>
                  <a:schemeClr val="bg1"/>
                </a:solidFill>
              </a:defRPr>
            </a:lvl1pPr>
          </a:lstStyle>
          <a:p>
            <a:fld id="{A5F41612-95D0-446B-AC80-465FAFD0410F}" type="datetimeFigureOut">
              <a:rPr lang="en-GB" altLang="en-US"/>
              <a:pPr/>
              <a:t>07/12/2021</a:t>
            </a:fld>
            <a:endParaRPr lang="en-GB" altLang="en-US"/>
          </a:p>
        </p:txBody>
      </p:sp>
      <p:sp>
        <p:nvSpPr>
          <p:cNvPr id="8" name="Footer Placeholder 5">
            <a:extLst>
              <a:ext uri="{FF2B5EF4-FFF2-40B4-BE49-F238E27FC236}">
                <a16:creationId xmlns:a16="http://schemas.microsoft.com/office/drawing/2014/main" id="{1C01055A-4BCE-45AA-9CD4-ACD801474A17}"/>
              </a:ext>
            </a:extLst>
          </p:cNvPr>
          <p:cNvSpPr>
            <a:spLocks noGrp="1"/>
          </p:cNvSpPr>
          <p:nvPr>
            <p:ph type="ftr" sz="quarter" idx="11"/>
          </p:nvPr>
        </p:nvSpPr>
        <p:spPr>
          <a:xfrm>
            <a:off x="4800601" y="6459542"/>
            <a:ext cx="3716339" cy="365125"/>
          </a:xfrm>
        </p:spPr>
        <p:txBody>
          <a:bodyPr/>
          <a:lstStyle>
            <a:lvl1pPr algn="l">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7BEB786E-8EB6-4F5C-A221-4A99A1B16351}"/>
              </a:ext>
            </a:extLst>
          </p:cNvPr>
          <p:cNvSpPr>
            <a:spLocks noGrp="1"/>
          </p:cNvSpPr>
          <p:nvPr>
            <p:ph type="sldNum" sz="quarter" idx="12"/>
          </p:nvPr>
        </p:nvSpPr>
        <p:spPr/>
        <p:txBody>
          <a:bodyPr/>
          <a:lstStyle>
            <a:lvl1pPr>
              <a:defRPr/>
            </a:lvl1pPr>
          </a:lstStyle>
          <a:p>
            <a:fld id="{0521EAA4-2437-4194-81EC-2E0DE34AB914}" type="slidenum">
              <a:rPr lang="en-GB" altLang="en-US"/>
              <a:pPr/>
              <a:t>‹#›</a:t>
            </a:fld>
            <a:endParaRPr lang="en-GB" altLang="en-US"/>
          </a:p>
        </p:txBody>
      </p:sp>
    </p:spTree>
    <p:extLst>
      <p:ext uri="{BB962C8B-B14F-4D97-AF65-F5344CB8AC3E}">
        <p14:creationId xmlns:p14="http://schemas.microsoft.com/office/powerpoint/2010/main" val="309014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D0E044-1861-46E4-92D2-66149009638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BD64F057-0665-4848-B009-A8EE1C0907A7}"/>
              </a:ext>
            </a:extLst>
          </p:cNvPr>
          <p:cNvCxnSpPr/>
          <p:nvPr/>
        </p:nvCxnSpPr>
        <p:spPr>
          <a:xfrm>
            <a:off x="1208088" y="4343400"/>
            <a:ext cx="987583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4" descr="F&amp;BF_Sec logo_Set 2.1.png">
            <a:extLst>
              <a:ext uri="{FF2B5EF4-FFF2-40B4-BE49-F238E27FC236}">
                <a16:creationId xmlns:a16="http://schemas.microsoft.com/office/drawing/2014/main" id="{660069F1-8D52-4ABE-87E4-345C441F0D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rgbClr val="FFFFFF"/>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FFFFFF"/>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AFB2D72C-7663-420E-AF29-80EC3C11BAF2}"/>
              </a:ext>
            </a:extLst>
          </p:cNvPr>
          <p:cNvSpPr>
            <a:spLocks noGrp="1"/>
          </p:cNvSpPr>
          <p:nvPr>
            <p:ph type="dt" sz="half" idx="10"/>
          </p:nvPr>
        </p:nvSpPr>
        <p:spPr/>
        <p:txBody>
          <a:bodyPr/>
          <a:lstStyle>
            <a:lvl1pPr>
              <a:defRPr>
                <a:solidFill>
                  <a:srgbClr val="93E4F1"/>
                </a:solidFill>
              </a:defRPr>
            </a:lvl1pPr>
          </a:lstStyle>
          <a:p>
            <a:fld id="{C531FF0B-FC05-422E-9496-0A954CEC531C}"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A4545F7A-EA4F-456D-90DC-14758EC5262F}"/>
              </a:ext>
            </a:extLst>
          </p:cNvPr>
          <p:cNvSpPr>
            <a:spLocks noGrp="1"/>
          </p:cNvSpPr>
          <p:nvPr>
            <p:ph type="ftr" sz="quarter" idx="11"/>
          </p:nvPr>
        </p:nvSpPr>
        <p:spPr/>
        <p:txBody>
          <a:bodyPr/>
          <a:lstStyle>
            <a:lvl1pPr>
              <a:defRPr>
                <a:solidFill>
                  <a:schemeClr val="bg2">
                    <a:lumMod val="40000"/>
                    <a:lumOff val="60000"/>
                  </a:schemeClr>
                </a:solidFill>
              </a:defRPr>
            </a:lvl1pPr>
          </a:lstStyle>
          <a:p>
            <a:pPr>
              <a:defRPr/>
            </a:pPr>
            <a:endParaRPr lang="en-GB"/>
          </a:p>
        </p:txBody>
      </p:sp>
      <p:sp>
        <p:nvSpPr>
          <p:cNvPr id="9" name="Slide Number Placeholder 5">
            <a:extLst>
              <a:ext uri="{FF2B5EF4-FFF2-40B4-BE49-F238E27FC236}">
                <a16:creationId xmlns:a16="http://schemas.microsoft.com/office/drawing/2014/main" id="{5AA312C8-418B-4C00-BBB4-6358E42C09C7}"/>
              </a:ext>
            </a:extLst>
          </p:cNvPr>
          <p:cNvSpPr>
            <a:spLocks noGrp="1"/>
          </p:cNvSpPr>
          <p:nvPr>
            <p:ph type="sldNum" sz="quarter" idx="12"/>
          </p:nvPr>
        </p:nvSpPr>
        <p:spPr/>
        <p:txBody>
          <a:bodyPr/>
          <a:lstStyle>
            <a:lvl1pPr>
              <a:defRPr>
                <a:solidFill>
                  <a:srgbClr val="93E4F1"/>
                </a:solidFill>
              </a:defRPr>
            </a:lvl1pPr>
          </a:lstStyle>
          <a:p>
            <a:fld id="{90991E99-7AE8-4E46-8DFC-29C899CECA08}" type="slidenum">
              <a:rPr lang="en-GB" altLang="en-US"/>
              <a:pPr/>
              <a:t>‹#›</a:t>
            </a:fld>
            <a:endParaRPr lang="en-GB" altLang="en-US"/>
          </a:p>
        </p:txBody>
      </p:sp>
    </p:spTree>
    <p:extLst>
      <p:ext uri="{BB962C8B-B14F-4D97-AF65-F5344CB8AC3E}">
        <p14:creationId xmlns:p14="http://schemas.microsoft.com/office/powerpoint/2010/main" val="379179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480607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88936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3349079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555B"/>
                </a:solidFill>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lIns="45720" tIns="0" rIns="45720" bIns="0"/>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6D1800-F702-4A13-8B3C-7867CC5D30B2}"/>
              </a:ext>
            </a:extLst>
          </p:cNvPr>
          <p:cNvSpPr>
            <a:spLocks noGrp="1"/>
          </p:cNvSpPr>
          <p:nvPr>
            <p:ph type="dt" sz="half" idx="10"/>
          </p:nvPr>
        </p:nvSpPr>
        <p:spPr/>
        <p:txBody>
          <a:bodyPr/>
          <a:lstStyle>
            <a:lvl1pPr>
              <a:defRPr/>
            </a:lvl1pPr>
          </a:lstStyle>
          <a:p>
            <a:fld id="{3D73E7C7-952C-4781-B213-FF15A22B7CE9}" type="datetimeFigureOut">
              <a:rPr lang="en-GB" altLang="en-US"/>
              <a:pPr/>
              <a:t>07/12/2021</a:t>
            </a:fld>
            <a:endParaRPr lang="en-GB" altLang="en-US"/>
          </a:p>
        </p:txBody>
      </p:sp>
      <p:sp>
        <p:nvSpPr>
          <p:cNvPr id="5" name="Footer Placeholder 4">
            <a:extLst>
              <a:ext uri="{FF2B5EF4-FFF2-40B4-BE49-F238E27FC236}">
                <a16:creationId xmlns:a16="http://schemas.microsoft.com/office/drawing/2014/main" id="{A3EA265F-22BE-4AC8-ABC1-9E323B6DD53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A0521CC-8345-4401-B587-3CE99B9ADE61}"/>
              </a:ext>
            </a:extLst>
          </p:cNvPr>
          <p:cNvSpPr>
            <a:spLocks noGrp="1"/>
          </p:cNvSpPr>
          <p:nvPr>
            <p:ph type="sldNum" sz="quarter" idx="12"/>
          </p:nvPr>
        </p:nvSpPr>
        <p:spPr/>
        <p:txBody>
          <a:bodyPr/>
          <a:lstStyle>
            <a:lvl1pPr>
              <a:defRPr/>
            </a:lvl1pPr>
          </a:lstStyle>
          <a:p>
            <a:fld id="{B8959E28-6F7D-445B-ACBB-39B75D4C4F3F}" type="slidenum">
              <a:rPr lang="en-GB" altLang="en-US"/>
              <a:pPr/>
              <a:t>‹#›</a:t>
            </a:fld>
            <a:endParaRPr lang="en-GB" altLang="en-US"/>
          </a:p>
        </p:txBody>
      </p:sp>
    </p:spTree>
    <p:extLst>
      <p:ext uri="{BB962C8B-B14F-4D97-AF65-F5344CB8AC3E}">
        <p14:creationId xmlns:p14="http://schemas.microsoft.com/office/powerpoint/2010/main" val="3263824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50F3D9-0A19-4D87-AF72-D1ED11000C34}"/>
              </a:ext>
            </a:extLst>
          </p:cNvPr>
          <p:cNvSpPr/>
          <p:nvPr userDrawn="1"/>
        </p:nvSpPr>
        <p:spPr>
          <a:xfrm>
            <a:off x="10202866" y="0"/>
            <a:ext cx="19891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0495CAAA-A6BC-430D-9468-4A4584285E1B}"/>
              </a:ext>
            </a:extLst>
          </p:cNvPr>
          <p:cNvSpPr/>
          <p:nvPr/>
        </p:nvSpPr>
        <p:spPr>
          <a:xfrm>
            <a:off x="3178" y="6400800"/>
            <a:ext cx="12188825" cy="457200"/>
          </a:xfrm>
          <a:prstGeom prst="rect">
            <a:avLst/>
          </a:prstGeom>
          <a:solidFill>
            <a:srgbClr val="189FB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57614742-8C35-488B-BEB5-4A38EEE9BE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238068" y="414782"/>
            <a:ext cx="1888067" cy="5757421"/>
          </a:xfrm>
        </p:spPr>
        <p:txBody>
          <a:bodyPr vert="eaVert"/>
          <a:lstStyle>
            <a:lvl1pPr>
              <a:defRPr>
                <a:solidFill>
                  <a:srgbClr val="50555B"/>
                </a:solidFil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1" y="414778"/>
            <a:ext cx="7272867" cy="5757422"/>
          </a:xfrm>
        </p:spPr>
        <p:txBody>
          <a:bodyPr vert="eaVert" lIns="45720" tIns="0" rIns="45720" bIns="0"/>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633915D7-58CC-415D-AB7C-37D7B8787BDF}"/>
              </a:ext>
            </a:extLst>
          </p:cNvPr>
          <p:cNvSpPr>
            <a:spLocks noGrp="1"/>
          </p:cNvSpPr>
          <p:nvPr>
            <p:ph type="dt" sz="half" idx="10"/>
          </p:nvPr>
        </p:nvSpPr>
        <p:spPr/>
        <p:txBody>
          <a:bodyPr/>
          <a:lstStyle>
            <a:lvl1pPr>
              <a:defRPr>
                <a:solidFill>
                  <a:srgbClr val="50555B"/>
                </a:solidFill>
              </a:defRPr>
            </a:lvl1pPr>
          </a:lstStyle>
          <a:p>
            <a:fld id="{DF253B9C-06CD-471A-B781-B7F5B59677AF}"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1AF9BE7D-6ED8-4940-B821-1CFF7FB07165}"/>
              </a:ext>
            </a:extLst>
          </p:cNvPr>
          <p:cNvSpPr>
            <a:spLocks noGrp="1"/>
          </p:cNvSpPr>
          <p:nvPr>
            <p:ph type="ftr" sz="quarter" idx="11"/>
          </p:nvPr>
        </p:nvSpPr>
        <p:spPr/>
        <p:txBody>
          <a:bodyPr/>
          <a:lstStyle>
            <a:lvl1pPr>
              <a:defRPr>
                <a:solidFill>
                  <a:srgbClr val="50555B"/>
                </a:solidFill>
              </a:defRPr>
            </a:lvl1pPr>
          </a:lstStyle>
          <a:p>
            <a:pPr>
              <a:defRPr/>
            </a:pPr>
            <a:endParaRPr lang="en-GB"/>
          </a:p>
        </p:txBody>
      </p:sp>
      <p:sp>
        <p:nvSpPr>
          <p:cNvPr id="9" name="Slide Number Placeholder 5">
            <a:extLst>
              <a:ext uri="{FF2B5EF4-FFF2-40B4-BE49-F238E27FC236}">
                <a16:creationId xmlns:a16="http://schemas.microsoft.com/office/drawing/2014/main" id="{D9D69A57-C8DC-4D8A-BCD2-2AE4CC0C0F39}"/>
              </a:ext>
            </a:extLst>
          </p:cNvPr>
          <p:cNvSpPr>
            <a:spLocks noGrp="1"/>
          </p:cNvSpPr>
          <p:nvPr>
            <p:ph type="sldNum" sz="quarter" idx="12"/>
          </p:nvPr>
        </p:nvSpPr>
        <p:spPr/>
        <p:txBody>
          <a:bodyPr/>
          <a:lstStyle>
            <a:lvl1pPr>
              <a:defRPr>
                <a:solidFill>
                  <a:srgbClr val="50555B"/>
                </a:solidFill>
              </a:defRPr>
            </a:lvl1pPr>
          </a:lstStyle>
          <a:p>
            <a:fld id="{BB7CC736-F1E8-4422-9DEF-F8C5D1C03BC3}" type="slidenum">
              <a:rPr lang="en-GB" altLang="en-US"/>
              <a:pPr/>
              <a:t>‹#›</a:t>
            </a:fld>
            <a:endParaRPr lang="en-GB" altLang="en-US"/>
          </a:p>
        </p:txBody>
      </p:sp>
    </p:spTree>
    <p:extLst>
      <p:ext uri="{BB962C8B-B14F-4D97-AF65-F5344CB8AC3E}">
        <p14:creationId xmlns:p14="http://schemas.microsoft.com/office/powerpoint/2010/main" val="273633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0C9C7-690A-4D76-8CB7-AFD3A34C3D5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13" descr="F&amp;BF_Sec logo_Set 2.1.png">
            <a:extLst>
              <a:ext uri="{FF2B5EF4-FFF2-40B4-BE49-F238E27FC236}">
                <a16:creationId xmlns:a16="http://schemas.microsoft.com/office/drawing/2014/main" id="{BCE27A84-43E3-4BB6-8CA4-3237B9A7EEB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CE48448-A261-4546-9F2A-FE42D0523946}"/>
              </a:ext>
            </a:extLst>
          </p:cNvPr>
          <p:cNvCxnSpPr/>
          <p:nvPr userDrawn="1"/>
        </p:nvCxnSpPr>
        <p:spPr>
          <a:xfrm>
            <a:off x="5875340" y="3802063"/>
            <a:ext cx="528478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15" descr="Page background9.png">
            <a:extLst>
              <a:ext uri="{FF2B5EF4-FFF2-40B4-BE49-F238E27FC236}">
                <a16:creationId xmlns:a16="http://schemas.microsoft.com/office/drawing/2014/main" id="{A92C489F-AD8E-4581-96C6-DD8E34B2CA50}"/>
              </a:ext>
            </a:extLst>
          </p:cNvPr>
          <p:cNvPicPr>
            <a:picLocks noChangeAspect="1"/>
          </p:cNvPicPr>
          <p:nvPr userDrawn="1"/>
        </p:nvPicPr>
        <p:blipFill>
          <a:blip r:embed="rId3">
            <a:extLst>
              <a:ext uri="{28A0092B-C50C-407E-A947-70E740481C1C}">
                <a14:useLocalDpi xmlns:a14="http://schemas.microsoft.com/office/drawing/2010/main" val="0"/>
              </a:ext>
            </a:extLst>
          </a:blip>
          <a:srcRect r="54710" b="18147"/>
          <a:stretch>
            <a:fillRect/>
          </a:stretch>
        </p:blipFill>
        <p:spPr bwMode="auto">
          <a:xfrm>
            <a:off x="1" y="0"/>
            <a:ext cx="5519739"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69300" y="1262223"/>
            <a:ext cx="5386381" cy="2528577"/>
          </a:xfrm>
        </p:spPr>
        <p:txBody>
          <a:bodyPr/>
          <a:lstStyle>
            <a:lvl1pPr algn="l">
              <a:lnSpc>
                <a:spcPct val="85000"/>
              </a:lnSpc>
              <a:defRPr sz="5400" spc="-51" baseline="0">
                <a:solidFill>
                  <a:srgbClr val="FFFFFF"/>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5769299" y="3898287"/>
            <a:ext cx="5404640" cy="1143000"/>
          </a:xfrm>
        </p:spPr>
        <p:txBody>
          <a:bodyPr lIns="91440" rIns="91440">
            <a:normAutofit/>
          </a:bodyPr>
          <a:lstStyle>
            <a:lvl1pPr marL="0" indent="0" algn="l">
              <a:buNone/>
              <a:defRPr sz="1600" cap="all" spc="200" baseline="0">
                <a:solidFill>
                  <a:srgbClr val="FFFFFF"/>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A416D1D0-709A-4E28-882F-685119317508}"/>
              </a:ext>
            </a:extLst>
          </p:cNvPr>
          <p:cNvSpPr>
            <a:spLocks noGrp="1"/>
          </p:cNvSpPr>
          <p:nvPr>
            <p:ph type="dt" sz="half" idx="10"/>
          </p:nvPr>
        </p:nvSpPr>
        <p:spPr/>
        <p:txBody>
          <a:bodyPr/>
          <a:lstStyle>
            <a:lvl1pPr>
              <a:defRPr>
                <a:solidFill>
                  <a:srgbClr val="93E4F1"/>
                </a:solidFill>
              </a:defRPr>
            </a:lvl1pPr>
          </a:lstStyle>
          <a:p>
            <a:fld id="{D576D94D-10B4-4127-A4B5-A4B8DE3B3C50}" type="datetimeFigureOut">
              <a:rPr lang="en-GB" altLang="en-US"/>
              <a:pPr/>
              <a:t>07/12/2021</a:t>
            </a:fld>
            <a:endParaRPr lang="en-GB" altLang="en-US"/>
          </a:p>
        </p:txBody>
      </p:sp>
      <p:sp>
        <p:nvSpPr>
          <p:cNvPr id="9" name="Footer Placeholder 4">
            <a:extLst>
              <a:ext uri="{FF2B5EF4-FFF2-40B4-BE49-F238E27FC236}">
                <a16:creationId xmlns:a16="http://schemas.microsoft.com/office/drawing/2014/main" id="{65B42840-86CA-44A5-915E-777CD128359F}"/>
              </a:ext>
            </a:extLst>
          </p:cNvPr>
          <p:cNvSpPr>
            <a:spLocks noGrp="1"/>
          </p:cNvSpPr>
          <p:nvPr>
            <p:ph type="ftr" sz="quarter" idx="11"/>
          </p:nvPr>
        </p:nvSpPr>
        <p:spPr/>
        <p:txBody>
          <a:bodyPr/>
          <a:lstStyle>
            <a:lvl1pPr>
              <a:defRPr>
                <a:solidFill>
                  <a:schemeClr val="bg2">
                    <a:lumMod val="40000"/>
                    <a:lumOff val="60000"/>
                  </a:schemeClr>
                </a:solidFill>
              </a:defRPr>
            </a:lvl1pPr>
          </a:lstStyle>
          <a:p>
            <a:pPr>
              <a:defRPr/>
            </a:pPr>
            <a:endParaRPr lang="en-GB"/>
          </a:p>
        </p:txBody>
      </p:sp>
      <p:sp>
        <p:nvSpPr>
          <p:cNvPr id="10" name="Slide Number Placeholder 5">
            <a:extLst>
              <a:ext uri="{FF2B5EF4-FFF2-40B4-BE49-F238E27FC236}">
                <a16:creationId xmlns:a16="http://schemas.microsoft.com/office/drawing/2014/main" id="{CBFCFACA-6390-440D-A5C4-FB39F8E66FBE}"/>
              </a:ext>
            </a:extLst>
          </p:cNvPr>
          <p:cNvSpPr>
            <a:spLocks noGrp="1"/>
          </p:cNvSpPr>
          <p:nvPr>
            <p:ph type="sldNum" sz="quarter" idx="12"/>
          </p:nvPr>
        </p:nvSpPr>
        <p:spPr/>
        <p:txBody>
          <a:bodyPr/>
          <a:lstStyle>
            <a:lvl1pPr>
              <a:defRPr>
                <a:solidFill>
                  <a:srgbClr val="93E4F1"/>
                </a:solidFill>
              </a:defRPr>
            </a:lvl1pPr>
          </a:lstStyle>
          <a:p>
            <a:fld id="{1C94E93F-474C-450D-BC48-EF1F10851B51}" type="slidenum">
              <a:rPr lang="en-GB" altLang="en-US"/>
              <a:pPr/>
              <a:t>‹#›</a:t>
            </a:fld>
            <a:endParaRPr lang="en-GB" altLang="en-US"/>
          </a:p>
        </p:txBody>
      </p:sp>
    </p:spTree>
    <p:extLst>
      <p:ext uri="{BB962C8B-B14F-4D97-AF65-F5344CB8AC3E}">
        <p14:creationId xmlns:p14="http://schemas.microsoft.com/office/powerpoint/2010/main" val="418126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12" descr="Page background1.jpg">
            <a:extLst>
              <a:ext uri="{FF2B5EF4-FFF2-40B4-BE49-F238E27FC236}">
                <a16:creationId xmlns:a16="http://schemas.microsoft.com/office/drawing/2014/main" id="{0DFECB01-38F4-4E29-9FAB-A575709AE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F71FB3C2-F4CC-476C-8907-876EB7E73C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5007" y="2477980"/>
            <a:ext cx="3575860" cy="2640596"/>
          </a:xfrm>
        </p:spPr>
        <p:txBody>
          <a:bodyPr anchor="ctr"/>
          <a:lstStyle>
            <a:lvl1pPr algn="ctr">
              <a:lnSpc>
                <a:spcPct val="85000"/>
              </a:lnSpc>
              <a:defRPr sz="30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A68A1F13-6376-4678-A56C-3549BD163D76}"/>
              </a:ext>
            </a:extLst>
          </p:cNvPr>
          <p:cNvSpPr>
            <a:spLocks noGrp="1"/>
          </p:cNvSpPr>
          <p:nvPr>
            <p:ph type="dt" sz="half" idx="10"/>
          </p:nvPr>
        </p:nvSpPr>
        <p:spPr/>
        <p:txBody>
          <a:bodyPr/>
          <a:lstStyle>
            <a:lvl1pPr>
              <a:defRPr>
                <a:solidFill>
                  <a:srgbClr val="80868F"/>
                </a:solidFill>
              </a:defRPr>
            </a:lvl1pPr>
          </a:lstStyle>
          <a:p>
            <a:fld id="{A7481786-D9FC-47B9-972D-4B5CC7D0754C}"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767ABA71-CA0B-4005-A782-A7D8C6ACCCBB}"/>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31A1A4B8-4E71-4B93-A541-A1F73AB879DF}"/>
              </a:ext>
            </a:extLst>
          </p:cNvPr>
          <p:cNvSpPr>
            <a:spLocks noGrp="1"/>
          </p:cNvSpPr>
          <p:nvPr>
            <p:ph type="sldNum" sz="quarter" idx="12"/>
          </p:nvPr>
        </p:nvSpPr>
        <p:spPr/>
        <p:txBody>
          <a:bodyPr/>
          <a:lstStyle>
            <a:lvl1pPr>
              <a:defRPr>
                <a:solidFill>
                  <a:srgbClr val="80868F"/>
                </a:solidFill>
              </a:defRPr>
            </a:lvl1pPr>
          </a:lstStyle>
          <a:p>
            <a:fld id="{E077A805-F909-4329-A2EA-7660E55A82D7}" type="slidenum">
              <a:rPr lang="en-GB" altLang="en-US"/>
              <a:pPr/>
              <a:t>‹#›</a:t>
            </a:fld>
            <a:endParaRPr lang="en-GB" altLang="en-US"/>
          </a:p>
        </p:txBody>
      </p:sp>
    </p:spTree>
    <p:extLst>
      <p:ext uri="{BB962C8B-B14F-4D97-AF65-F5344CB8AC3E}">
        <p14:creationId xmlns:p14="http://schemas.microsoft.com/office/powerpoint/2010/main" val="244162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12" descr="Page background1.jpg">
            <a:extLst>
              <a:ext uri="{FF2B5EF4-FFF2-40B4-BE49-F238E27FC236}">
                <a16:creationId xmlns:a16="http://schemas.microsoft.com/office/drawing/2014/main" id="{0DFECB01-38F4-4E29-9FAB-A575709AEE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227"/>
          <a:stretch/>
        </p:blipFill>
        <p:spPr bwMode="auto">
          <a:xfrm>
            <a:off x="1371603" y="9270"/>
            <a:ext cx="108203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F71FB3C2-F4CC-476C-8907-876EB7E73C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5007" y="2477980"/>
            <a:ext cx="3575860" cy="2640596"/>
          </a:xfrm>
        </p:spPr>
        <p:txBody>
          <a:bodyPr anchor="ctr"/>
          <a:lstStyle>
            <a:lvl1pPr algn="ctr">
              <a:lnSpc>
                <a:spcPct val="85000"/>
              </a:lnSpc>
              <a:defRPr sz="30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A68A1F13-6376-4678-A56C-3549BD163D76}"/>
              </a:ext>
            </a:extLst>
          </p:cNvPr>
          <p:cNvSpPr>
            <a:spLocks noGrp="1"/>
          </p:cNvSpPr>
          <p:nvPr>
            <p:ph type="dt" sz="half" idx="10"/>
          </p:nvPr>
        </p:nvSpPr>
        <p:spPr/>
        <p:txBody>
          <a:bodyPr/>
          <a:lstStyle>
            <a:lvl1pPr>
              <a:defRPr>
                <a:solidFill>
                  <a:srgbClr val="80868F"/>
                </a:solidFill>
              </a:defRPr>
            </a:lvl1pPr>
          </a:lstStyle>
          <a:p>
            <a:fld id="{A7481786-D9FC-47B9-972D-4B5CC7D0754C}"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767ABA71-CA0B-4005-A782-A7D8C6ACCCBB}"/>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31A1A4B8-4E71-4B93-A541-A1F73AB879DF}"/>
              </a:ext>
            </a:extLst>
          </p:cNvPr>
          <p:cNvSpPr>
            <a:spLocks noGrp="1"/>
          </p:cNvSpPr>
          <p:nvPr>
            <p:ph type="sldNum" sz="quarter" idx="12"/>
          </p:nvPr>
        </p:nvSpPr>
        <p:spPr/>
        <p:txBody>
          <a:bodyPr/>
          <a:lstStyle>
            <a:lvl1pPr>
              <a:defRPr>
                <a:solidFill>
                  <a:srgbClr val="80868F"/>
                </a:solidFill>
              </a:defRPr>
            </a:lvl1pPr>
          </a:lstStyle>
          <a:p>
            <a:fld id="{E077A805-F909-4329-A2EA-7660E55A82D7}" type="slidenum">
              <a:rPr lang="en-GB" altLang="en-US"/>
              <a:pPr/>
              <a:t>‹#›</a:t>
            </a:fld>
            <a:endParaRPr lang="en-GB" altLang="en-US"/>
          </a:p>
        </p:txBody>
      </p:sp>
    </p:spTree>
    <p:extLst>
      <p:ext uri="{BB962C8B-B14F-4D97-AF65-F5344CB8AC3E}">
        <p14:creationId xmlns:p14="http://schemas.microsoft.com/office/powerpoint/2010/main" val="237779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12" descr="Page background2.jpg">
            <a:extLst>
              <a:ext uri="{FF2B5EF4-FFF2-40B4-BE49-F238E27FC236}">
                <a16:creationId xmlns:a16="http://schemas.microsoft.com/office/drawing/2014/main" id="{B2196DB7-32A7-4251-9757-BF7D295233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EC5785E2-3B86-48CB-93F8-948EB3EEEA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7766" y="1246737"/>
            <a:ext cx="4584463" cy="2927111"/>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D52AD92C-D439-4D5A-9ED4-B46D9F4011D8}"/>
              </a:ext>
            </a:extLst>
          </p:cNvPr>
          <p:cNvSpPr>
            <a:spLocks noGrp="1"/>
          </p:cNvSpPr>
          <p:nvPr>
            <p:ph type="dt" sz="half" idx="10"/>
          </p:nvPr>
        </p:nvSpPr>
        <p:spPr/>
        <p:txBody>
          <a:bodyPr/>
          <a:lstStyle>
            <a:lvl1pPr>
              <a:defRPr>
                <a:solidFill>
                  <a:srgbClr val="80868F"/>
                </a:solidFill>
              </a:defRPr>
            </a:lvl1pPr>
          </a:lstStyle>
          <a:p>
            <a:fld id="{02B4A9A5-E4BB-40B1-A7D9-01074BA742DD}"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960AB70C-6E37-44DE-8DAC-10AD2A869F22}"/>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94504F75-0462-4299-871C-E31B77E1AE74}"/>
              </a:ext>
            </a:extLst>
          </p:cNvPr>
          <p:cNvSpPr>
            <a:spLocks noGrp="1"/>
          </p:cNvSpPr>
          <p:nvPr>
            <p:ph type="sldNum" sz="quarter" idx="12"/>
          </p:nvPr>
        </p:nvSpPr>
        <p:spPr/>
        <p:txBody>
          <a:bodyPr/>
          <a:lstStyle>
            <a:lvl1pPr>
              <a:defRPr>
                <a:solidFill>
                  <a:srgbClr val="80868F"/>
                </a:solidFill>
              </a:defRPr>
            </a:lvl1pPr>
          </a:lstStyle>
          <a:p>
            <a:fld id="{F99A742C-6D38-4E6B-8151-DA36F680735F}" type="slidenum">
              <a:rPr lang="en-GB" altLang="en-US"/>
              <a:pPr/>
              <a:t>‹#›</a:t>
            </a:fld>
            <a:endParaRPr lang="en-GB" altLang="en-US"/>
          </a:p>
        </p:txBody>
      </p:sp>
    </p:spTree>
    <p:extLst>
      <p:ext uri="{BB962C8B-B14F-4D97-AF65-F5344CB8AC3E}">
        <p14:creationId xmlns:p14="http://schemas.microsoft.com/office/powerpoint/2010/main" val="3437225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3" name="Picture 12" descr="Page background4.jpg">
            <a:extLst>
              <a:ext uri="{FF2B5EF4-FFF2-40B4-BE49-F238E27FC236}">
                <a16:creationId xmlns:a16="http://schemas.microsoft.com/office/drawing/2014/main" id="{29BF071B-7B08-45E0-8060-A8232A438F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4471D279-DB81-423E-8AF5-5472476CA3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676371" y="1579716"/>
            <a:ext cx="4599952" cy="2927111"/>
          </a:xfrm>
        </p:spPr>
        <p:txBody>
          <a:bodyPr anchor="ctr"/>
          <a:lstStyle>
            <a:lvl1pPr algn="l">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29A7A518-C453-403A-BE8E-0770CE92B959}"/>
              </a:ext>
            </a:extLst>
          </p:cNvPr>
          <p:cNvSpPr>
            <a:spLocks noGrp="1"/>
          </p:cNvSpPr>
          <p:nvPr>
            <p:ph type="dt" sz="half" idx="10"/>
          </p:nvPr>
        </p:nvSpPr>
        <p:spPr/>
        <p:txBody>
          <a:bodyPr/>
          <a:lstStyle>
            <a:lvl1pPr>
              <a:defRPr>
                <a:solidFill>
                  <a:srgbClr val="5DD6EA"/>
                </a:solidFill>
              </a:defRPr>
            </a:lvl1pPr>
          </a:lstStyle>
          <a:p>
            <a:fld id="{1D57C8DA-0CCA-448C-848C-ADE81CC3D83A}"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A5CFE1F1-6434-4646-AE39-690F9D10FDD7}"/>
              </a:ext>
            </a:extLst>
          </p:cNvPr>
          <p:cNvSpPr>
            <a:spLocks noGrp="1"/>
          </p:cNvSpPr>
          <p:nvPr>
            <p:ph type="ftr" sz="quarter" idx="11"/>
          </p:nvPr>
        </p:nvSpPr>
        <p:spPr/>
        <p:txBody>
          <a:bodyPr/>
          <a:lstStyle>
            <a:lvl1pPr>
              <a:defRPr>
                <a:solidFill>
                  <a:schemeClr val="bg2">
                    <a:lumMod val="60000"/>
                    <a:lumOff val="4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BB7DD049-5285-4909-81DD-1723AD2BDB3A}"/>
              </a:ext>
            </a:extLst>
          </p:cNvPr>
          <p:cNvSpPr>
            <a:spLocks noGrp="1"/>
          </p:cNvSpPr>
          <p:nvPr>
            <p:ph type="sldNum" sz="quarter" idx="12"/>
          </p:nvPr>
        </p:nvSpPr>
        <p:spPr/>
        <p:txBody>
          <a:bodyPr/>
          <a:lstStyle>
            <a:lvl1pPr>
              <a:defRPr>
                <a:solidFill>
                  <a:srgbClr val="5DD6EA"/>
                </a:solidFill>
              </a:defRPr>
            </a:lvl1pPr>
          </a:lstStyle>
          <a:p>
            <a:fld id="{B09A7BFD-80D3-4A03-A541-5CD13044E194}" type="slidenum">
              <a:rPr lang="en-GB" altLang="en-US"/>
              <a:pPr/>
              <a:t>‹#›</a:t>
            </a:fld>
            <a:endParaRPr lang="en-GB" altLang="en-US"/>
          </a:p>
        </p:txBody>
      </p:sp>
    </p:spTree>
    <p:extLst>
      <p:ext uri="{BB962C8B-B14F-4D97-AF65-F5344CB8AC3E}">
        <p14:creationId xmlns:p14="http://schemas.microsoft.com/office/powerpoint/2010/main" val="158732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3" name="Picture 12" descr="Page background6.jpg">
            <a:extLst>
              <a:ext uri="{FF2B5EF4-FFF2-40B4-BE49-F238E27FC236}">
                <a16:creationId xmlns:a16="http://schemas.microsoft.com/office/drawing/2014/main" id="{D4A2258C-B6F8-4E77-B042-399DBC3A5A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D9350C27-CBA7-41C2-8AA4-8A9899D587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1239046" y="1312300"/>
            <a:ext cx="6195220" cy="2640596"/>
          </a:xfrm>
        </p:spPr>
        <p:txBody>
          <a:bodyPr anchor="ctr"/>
          <a:lstStyle>
            <a:lvl1pPr algn="ctr">
              <a:lnSpc>
                <a:spcPct val="85000"/>
              </a:lnSpc>
              <a:defRPr sz="32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658FBE84-51B9-4CF2-B063-ED65276A3CFF}"/>
              </a:ext>
            </a:extLst>
          </p:cNvPr>
          <p:cNvSpPr>
            <a:spLocks noGrp="1"/>
          </p:cNvSpPr>
          <p:nvPr>
            <p:ph type="dt" sz="half" idx="10"/>
          </p:nvPr>
        </p:nvSpPr>
        <p:spPr/>
        <p:txBody>
          <a:bodyPr/>
          <a:lstStyle>
            <a:lvl1pPr>
              <a:defRPr>
                <a:solidFill>
                  <a:srgbClr val="5DD6EA"/>
                </a:solidFill>
              </a:defRPr>
            </a:lvl1pPr>
          </a:lstStyle>
          <a:p>
            <a:fld id="{C7DD4403-7999-4BCC-B96B-38BC5F335B1C}"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F52DA5A0-0792-48D8-9D8D-E6C52A309C03}"/>
              </a:ext>
            </a:extLst>
          </p:cNvPr>
          <p:cNvSpPr>
            <a:spLocks noGrp="1"/>
          </p:cNvSpPr>
          <p:nvPr>
            <p:ph type="ftr" sz="quarter" idx="11"/>
          </p:nvPr>
        </p:nvSpPr>
        <p:spPr/>
        <p:txBody>
          <a:bodyPr/>
          <a:lstStyle>
            <a:lvl1pPr>
              <a:defRPr>
                <a:solidFill>
                  <a:schemeClr val="bg2">
                    <a:lumMod val="60000"/>
                    <a:lumOff val="4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06702050-7B32-4C3D-8570-5F3140DB738C}"/>
              </a:ext>
            </a:extLst>
          </p:cNvPr>
          <p:cNvSpPr>
            <a:spLocks noGrp="1"/>
          </p:cNvSpPr>
          <p:nvPr>
            <p:ph type="sldNum" sz="quarter" idx="12"/>
          </p:nvPr>
        </p:nvSpPr>
        <p:spPr/>
        <p:txBody>
          <a:bodyPr/>
          <a:lstStyle>
            <a:lvl1pPr>
              <a:defRPr>
                <a:solidFill>
                  <a:srgbClr val="5DD6EA"/>
                </a:solidFill>
              </a:defRPr>
            </a:lvl1pPr>
          </a:lstStyle>
          <a:p>
            <a:fld id="{C2CEBCFD-EABF-4481-A47D-56EE89714F7F}" type="slidenum">
              <a:rPr lang="en-GB" altLang="en-US"/>
              <a:pPr/>
              <a:t>‹#›</a:t>
            </a:fld>
            <a:endParaRPr lang="en-GB" altLang="en-US"/>
          </a:p>
        </p:txBody>
      </p:sp>
    </p:spTree>
    <p:extLst>
      <p:ext uri="{BB962C8B-B14F-4D97-AF65-F5344CB8AC3E}">
        <p14:creationId xmlns:p14="http://schemas.microsoft.com/office/powerpoint/2010/main" val="41780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3" name="Picture 12" descr="Page background3.jpg">
            <a:extLst>
              <a:ext uri="{FF2B5EF4-FFF2-40B4-BE49-F238E27FC236}">
                <a16:creationId xmlns:a16="http://schemas.microsoft.com/office/drawing/2014/main" id="{B713E85E-778E-4EF9-BF14-30A01AE24E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5.png">
            <a:extLst>
              <a:ext uri="{FF2B5EF4-FFF2-40B4-BE49-F238E27FC236}">
                <a16:creationId xmlns:a16="http://schemas.microsoft.com/office/drawing/2014/main" id="{DDEA752E-880E-43BF-A04C-BC27E755075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26893" y="2106284"/>
            <a:ext cx="4024907" cy="2905985"/>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56930B1C-F296-45E3-8BA9-6EA971CE6AB7}"/>
              </a:ext>
            </a:extLst>
          </p:cNvPr>
          <p:cNvSpPr>
            <a:spLocks noGrp="1"/>
          </p:cNvSpPr>
          <p:nvPr>
            <p:ph type="dt" sz="half" idx="10"/>
          </p:nvPr>
        </p:nvSpPr>
        <p:spPr/>
        <p:txBody>
          <a:bodyPr/>
          <a:lstStyle>
            <a:lvl1pPr>
              <a:defRPr>
                <a:solidFill>
                  <a:srgbClr val="FFD494"/>
                </a:solidFill>
              </a:defRPr>
            </a:lvl1pPr>
          </a:lstStyle>
          <a:p>
            <a:fld id="{E823461B-40A1-4263-8FB4-7477544802E4}"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D7A83F93-2865-4D10-A0DD-29ECC69C65E9}"/>
              </a:ext>
            </a:extLst>
          </p:cNvPr>
          <p:cNvSpPr>
            <a:spLocks noGrp="1"/>
          </p:cNvSpPr>
          <p:nvPr>
            <p:ph type="ftr" sz="quarter" idx="11"/>
          </p:nvPr>
        </p:nvSpPr>
        <p:spPr/>
        <p:txBody>
          <a:bodyPr/>
          <a:lstStyle>
            <a:lvl1pPr>
              <a:defRPr>
                <a:solidFill>
                  <a:schemeClr val="accent1">
                    <a:lumMod val="40000"/>
                    <a:lumOff val="6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02B42C5E-77F0-4765-8A27-5FFDB99C84FA}"/>
              </a:ext>
            </a:extLst>
          </p:cNvPr>
          <p:cNvSpPr>
            <a:spLocks noGrp="1"/>
          </p:cNvSpPr>
          <p:nvPr>
            <p:ph type="sldNum" sz="quarter" idx="12"/>
          </p:nvPr>
        </p:nvSpPr>
        <p:spPr/>
        <p:txBody>
          <a:bodyPr/>
          <a:lstStyle>
            <a:lvl1pPr>
              <a:defRPr>
                <a:solidFill>
                  <a:srgbClr val="FFD494"/>
                </a:solidFill>
              </a:defRPr>
            </a:lvl1pPr>
          </a:lstStyle>
          <a:p>
            <a:fld id="{2DA92B78-1EFF-4740-9CB3-9D43E19DDB1B}" type="slidenum">
              <a:rPr lang="en-GB" altLang="en-US"/>
              <a:pPr/>
              <a:t>‹#›</a:t>
            </a:fld>
            <a:endParaRPr lang="en-GB" altLang="en-US"/>
          </a:p>
        </p:txBody>
      </p:sp>
    </p:spTree>
    <p:extLst>
      <p:ext uri="{BB962C8B-B14F-4D97-AF65-F5344CB8AC3E}">
        <p14:creationId xmlns:p14="http://schemas.microsoft.com/office/powerpoint/2010/main" val="313705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CE2D1-479C-4CC0-92F8-73532C71EA96}"/>
              </a:ext>
            </a:extLst>
          </p:cNvPr>
          <p:cNvSpPr>
            <a:spLocks noGrp="1"/>
          </p:cNvSpPr>
          <p:nvPr>
            <p:ph type="title"/>
          </p:nvPr>
        </p:nvSpPr>
        <p:spPr>
          <a:xfrm>
            <a:off x="1096963" y="287341"/>
            <a:ext cx="10058400" cy="1449387"/>
          </a:xfrm>
          <a:prstGeom prst="rect">
            <a:avLst/>
          </a:prstGeom>
        </p:spPr>
        <p:txBody>
          <a:bodyPr vert="horz" lIns="91440" tIns="45720" rIns="91440" bIns="45720" rtlCol="0" anchor="b">
            <a:normAutofit/>
          </a:bodyPr>
          <a:lstStyle/>
          <a:p>
            <a:r>
              <a:rPr lang="en-GB"/>
              <a:t>Click to edit Master title style</a:t>
            </a:r>
            <a:endParaRPr lang="en-US"/>
          </a:p>
        </p:txBody>
      </p:sp>
      <p:sp>
        <p:nvSpPr>
          <p:cNvPr id="1027" name="Text Placeholder 2">
            <a:extLst>
              <a:ext uri="{FF2B5EF4-FFF2-40B4-BE49-F238E27FC236}">
                <a16:creationId xmlns:a16="http://schemas.microsoft.com/office/drawing/2014/main" id="{DFB2F0AE-1AE6-491F-9F5A-9DDA90CB0AE5}"/>
              </a:ext>
            </a:extLst>
          </p:cNvPr>
          <p:cNvSpPr>
            <a:spLocks noGrp="1"/>
          </p:cNvSpPr>
          <p:nvPr>
            <p:ph type="body" idx="1"/>
          </p:nvPr>
        </p:nvSpPr>
        <p:spPr bwMode="auto">
          <a:xfrm>
            <a:off x="1096963" y="1846266"/>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cxnSp>
        <p:nvCxnSpPr>
          <p:cNvPr id="10" name="Straight Connector 9">
            <a:extLst>
              <a:ext uri="{FF2B5EF4-FFF2-40B4-BE49-F238E27FC236}">
                <a16:creationId xmlns:a16="http://schemas.microsoft.com/office/drawing/2014/main" id="{6671C4D1-7701-4748-AF43-06DCE4EE8EDA}"/>
              </a:ext>
            </a:extLst>
          </p:cNvPr>
          <p:cNvCxnSpPr/>
          <p:nvPr/>
        </p:nvCxnSpPr>
        <p:spPr>
          <a:xfrm>
            <a:off x="1193800" y="1738313"/>
            <a:ext cx="9966325" cy="0"/>
          </a:xfrm>
          <a:prstGeom prst="line">
            <a:avLst/>
          </a:prstGeom>
          <a:ln/>
        </p:spPr>
        <p:style>
          <a:lnRef idx="1">
            <a:schemeClr val="accent6"/>
          </a:lnRef>
          <a:fillRef idx="0">
            <a:schemeClr val="accent6"/>
          </a:fillRef>
          <a:effectRef idx="0">
            <a:schemeClr val="accent6"/>
          </a:effectRef>
          <a:fontRef idx="minor">
            <a:schemeClr val="tx1"/>
          </a:fontRef>
        </p:style>
      </p:cxnSp>
      <p:sp>
        <p:nvSpPr>
          <p:cNvPr id="11" name="Date Placeholder 3">
            <a:extLst>
              <a:ext uri="{FF2B5EF4-FFF2-40B4-BE49-F238E27FC236}">
                <a16:creationId xmlns:a16="http://schemas.microsoft.com/office/drawing/2014/main" id="{11BDE331-732C-444A-B123-2D58E444844C}"/>
              </a:ext>
            </a:extLst>
          </p:cNvPr>
          <p:cNvSpPr>
            <a:spLocks noGrp="1"/>
          </p:cNvSpPr>
          <p:nvPr>
            <p:ph type="dt" sz="half" idx="2"/>
          </p:nvPr>
        </p:nvSpPr>
        <p:spPr>
          <a:xfrm>
            <a:off x="1096964" y="6459542"/>
            <a:ext cx="2473325"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tx2"/>
                </a:solidFill>
                <a:latin typeface="Arial" panose="020B0604020202020204" pitchFamily="34" charset="0"/>
                <a:cs typeface="Arial" panose="020B0604020202020204" pitchFamily="34" charset="0"/>
              </a:defRPr>
            </a:lvl1pPr>
          </a:lstStyle>
          <a:p>
            <a:fld id="{53531BDD-85C3-4205-9F82-0F6EB2A8226F}" type="datetimeFigureOut">
              <a:rPr lang="en-GB" altLang="en-US"/>
              <a:pPr/>
              <a:t>07/12/2021</a:t>
            </a:fld>
            <a:endParaRPr lang="en-GB" altLang="en-US"/>
          </a:p>
        </p:txBody>
      </p:sp>
      <p:sp>
        <p:nvSpPr>
          <p:cNvPr id="12" name="Footer Placeholder 4">
            <a:extLst>
              <a:ext uri="{FF2B5EF4-FFF2-40B4-BE49-F238E27FC236}">
                <a16:creationId xmlns:a16="http://schemas.microsoft.com/office/drawing/2014/main" id="{0BADCF33-B6A1-4172-8096-6E9A3380E758}"/>
              </a:ext>
            </a:extLst>
          </p:cNvPr>
          <p:cNvSpPr>
            <a:spLocks noGrp="1"/>
          </p:cNvSpPr>
          <p:nvPr>
            <p:ph type="ftr" sz="quarter" idx="3"/>
          </p:nvPr>
        </p:nvSpPr>
        <p:spPr>
          <a:xfrm>
            <a:off x="3686178" y="6459542"/>
            <a:ext cx="4822825" cy="365125"/>
          </a:xfrm>
          <a:prstGeom prst="rect">
            <a:avLst/>
          </a:prstGeom>
        </p:spPr>
        <p:txBody>
          <a:bodyPr/>
          <a:lstStyle>
            <a:lvl1pPr fontAlgn="auto">
              <a:spcBef>
                <a:spcPts val="0"/>
              </a:spcBef>
              <a:spcAft>
                <a:spcPts val="0"/>
              </a:spcAft>
              <a:defRPr sz="1000">
                <a:solidFill>
                  <a:schemeClr val="tx2"/>
                </a:solidFill>
                <a:latin typeface="Arial"/>
                <a:ea typeface="+mn-ea"/>
                <a:cs typeface="Arial"/>
              </a:defRPr>
            </a:lvl1pPr>
          </a:lstStyle>
          <a:p>
            <a:pPr>
              <a:defRPr/>
            </a:pPr>
            <a:endParaRPr lang="en-GB"/>
          </a:p>
        </p:txBody>
      </p:sp>
      <p:sp>
        <p:nvSpPr>
          <p:cNvPr id="9" name="Slide Number Placeholder 5">
            <a:extLst>
              <a:ext uri="{FF2B5EF4-FFF2-40B4-BE49-F238E27FC236}">
                <a16:creationId xmlns:a16="http://schemas.microsoft.com/office/drawing/2014/main" id="{53DD02F4-33F3-4F41-8CB3-39B18CD9E6BE}"/>
              </a:ext>
            </a:extLst>
          </p:cNvPr>
          <p:cNvSpPr>
            <a:spLocks noGrp="1"/>
          </p:cNvSpPr>
          <p:nvPr>
            <p:ph type="sldNum" sz="quarter" idx="4"/>
          </p:nvPr>
        </p:nvSpPr>
        <p:spPr>
          <a:xfrm>
            <a:off x="8612190" y="6457954"/>
            <a:ext cx="1312863"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tx2"/>
                </a:solidFill>
              </a:defRPr>
            </a:lvl1pPr>
          </a:lstStyle>
          <a:p>
            <a:fld id="{11AFFCBD-9BE5-4FE3-9DDA-84E0A871D418}" type="slidenum">
              <a:rPr lang="en-GB" altLang="en-US"/>
              <a:pPr/>
              <a:t>‹#›</a:t>
            </a:fld>
            <a:endParaRPr lang="en-GB" altLang="en-US"/>
          </a:p>
        </p:txBody>
      </p:sp>
      <p:pic>
        <p:nvPicPr>
          <p:cNvPr id="1032" name="Picture 3" descr="F&amp;BF_Sec logo_Set 2.1.png">
            <a:extLst>
              <a:ext uri="{FF2B5EF4-FFF2-40B4-BE49-F238E27FC236}">
                <a16:creationId xmlns:a16="http://schemas.microsoft.com/office/drawing/2014/main" id="{FF490F64-8C48-4A0D-AC23-12BD16D9D406}"/>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104" r:id="rId5"/>
    <p:sldLayoutId id="2147484089" r:id="rId6"/>
    <p:sldLayoutId id="2147484090" r:id="rId7"/>
    <p:sldLayoutId id="2147484091" r:id="rId8"/>
    <p:sldLayoutId id="2147484092" r:id="rId9"/>
    <p:sldLayoutId id="2147484102" r:id="rId10"/>
    <p:sldLayoutId id="2147484101" r:id="rId11"/>
    <p:sldLayoutId id="2147484093" r:id="rId12"/>
    <p:sldLayoutId id="2147484100" r:id="rId13"/>
    <p:sldLayoutId id="2147484103" r:id="rId14"/>
    <p:sldLayoutId id="2147484080" r:id="rId15"/>
    <p:sldLayoutId id="2147484081" r:id="rId16"/>
    <p:sldLayoutId id="2147484082" r:id="rId17"/>
    <p:sldLayoutId id="2147484083" r:id="rId18"/>
    <p:sldLayoutId id="2147484094" r:id="rId19"/>
    <p:sldLayoutId id="2147484106" r:id="rId20"/>
    <p:sldLayoutId id="2147484095" r:id="rId21"/>
    <p:sldLayoutId id="2147484105" r:id="rId22"/>
    <p:sldLayoutId id="2147484084" r:id="rId23"/>
    <p:sldLayoutId id="2147484096" r:id="rId24"/>
  </p:sldLayoutIdLst>
  <p:txStyles>
    <p:titleStyle>
      <a:lvl1pPr algn="l" rtl="0" eaLnBrk="0" fontAlgn="base" hangingPunct="0">
        <a:lnSpc>
          <a:spcPct val="85000"/>
        </a:lnSpc>
        <a:spcBef>
          <a:spcPct val="0"/>
        </a:spcBef>
        <a:spcAft>
          <a:spcPct val="0"/>
        </a:spcAft>
        <a:defRPr sz="4800" kern="1200" spc="-51">
          <a:solidFill>
            <a:schemeClr val="tx1"/>
          </a:solidFill>
          <a:latin typeface="Arial"/>
          <a:ea typeface="ＭＳ Ｐゴシック" charset="0"/>
          <a:cs typeface="Arial"/>
        </a:defRPr>
      </a:lvl1pPr>
      <a:lvl2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2pPr>
      <a:lvl3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3pPr>
      <a:lvl4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4pPr>
      <a:lvl5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5pPr>
      <a:lvl6pPr marL="457189" algn="l" rtl="0" fontAlgn="base">
        <a:lnSpc>
          <a:spcPct val="85000"/>
        </a:lnSpc>
        <a:spcBef>
          <a:spcPct val="0"/>
        </a:spcBef>
        <a:spcAft>
          <a:spcPct val="0"/>
        </a:spcAft>
        <a:defRPr sz="4800">
          <a:solidFill>
            <a:srgbClr val="636870"/>
          </a:solidFill>
          <a:latin typeface="Arial" charset="0"/>
          <a:ea typeface="ＭＳ Ｐゴシック" charset="0"/>
        </a:defRPr>
      </a:lvl6pPr>
      <a:lvl7pPr marL="914377" algn="l" rtl="0" fontAlgn="base">
        <a:lnSpc>
          <a:spcPct val="85000"/>
        </a:lnSpc>
        <a:spcBef>
          <a:spcPct val="0"/>
        </a:spcBef>
        <a:spcAft>
          <a:spcPct val="0"/>
        </a:spcAft>
        <a:defRPr sz="4800">
          <a:solidFill>
            <a:srgbClr val="636870"/>
          </a:solidFill>
          <a:latin typeface="Arial" charset="0"/>
          <a:ea typeface="ＭＳ Ｐゴシック" charset="0"/>
        </a:defRPr>
      </a:lvl7pPr>
      <a:lvl8pPr marL="1371566" algn="l" rtl="0" fontAlgn="base">
        <a:lnSpc>
          <a:spcPct val="85000"/>
        </a:lnSpc>
        <a:spcBef>
          <a:spcPct val="0"/>
        </a:spcBef>
        <a:spcAft>
          <a:spcPct val="0"/>
        </a:spcAft>
        <a:defRPr sz="4800">
          <a:solidFill>
            <a:srgbClr val="636870"/>
          </a:solidFill>
          <a:latin typeface="Arial" charset="0"/>
          <a:ea typeface="ＭＳ Ｐゴシック" charset="0"/>
        </a:defRPr>
      </a:lvl8pPr>
      <a:lvl9pPr marL="1828754" algn="l" rtl="0" fontAlgn="base">
        <a:lnSpc>
          <a:spcPct val="85000"/>
        </a:lnSpc>
        <a:spcBef>
          <a:spcPct val="0"/>
        </a:spcBef>
        <a:spcAft>
          <a:spcPct val="0"/>
        </a:spcAft>
        <a:defRPr sz="4800">
          <a:solidFill>
            <a:srgbClr val="636870"/>
          </a:solidFill>
          <a:latin typeface="Arial" charset="0"/>
          <a:ea typeface="ＭＳ Ｐゴシック" charset="0"/>
        </a:defRPr>
      </a:lvl9pPr>
    </p:titleStyle>
    <p:bodyStyle>
      <a:lvl1pPr marL="90486" indent="-90486"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Arial"/>
          <a:ea typeface="ＭＳ Ｐゴシック" charset="0"/>
          <a:cs typeface="Arial"/>
        </a:defRPr>
      </a:lvl1pPr>
      <a:lvl2pPr marL="382578"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chemeClr val="tx1"/>
          </a:solidFill>
          <a:latin typeface="Arial"/>
          <a:ea typeface="ＭＳ Ｐゴシック" charset="0"/>
          <a:cs typeface="Arial"/>
        </a:defRPr>
      </a:lvl2pPr>
      <a:lvl3pPr marL="566724"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3pPr>
      <a:lvl4pPr marL="749281"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4pPr>
      <a:lvl5pPr marL="931839"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VkVkooLbcXU&amp;t=133s" TargetMode="Externa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faithbeliefforum.org/resources/schools-skills-for-dialogue-primary/"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75C6-4ECB-48E9-8E19-F74699B814A1}"/>
              </a:ext>
            </a:extLst>
          </p:cNvPr>
          <p:cNvSpPr>
            <a:spLocks noGrp="1"/>
          </p:cNvSpPr>
          <p:nvPr>
            <p:ph type="ctrTitle"/>
          </p:nvPr>
        </p:nvSpPr>
        <p:spPr>
          <a:xfrm>
            <a:off x="1012727" y="-576774"/>
            <a:ext cx="10408920" cy="3221502"/>
          </a:xfrm>
        </p:spPr>
        <p:txBody>
          <a:bodyPr anchor="ctr" anchorCtr="0">
            <a:normAutofit fontScale="90000"/>
          </a:bodyPr>
          <a:lstStyle/>
          <a:p>
            <a:pPr algn="ctr"/>
            <a:br>
              <a:rPr lang="en-GB" sz="9600" dirty="0">
                <a:latin typeface="HelveticaNeueLT Std" panose="020B0604020202020204" pitchFamily="34" charset="0"/>
              </a:rPr>
            </a:br>
            <a:r>
              <a:rPr lang="en-GB" sz="7300" dirty="0">
                <a:solidFill>
                  <a:srgbClr val="002060"/>
                </a:solidFill>
                <a:latin typeface="Arial" panose="020B0604020202020204" pitchFamily="34" charset="0"/>
                <a:ea typeface="ＭＳ Ｐゴシック"/>
                <a:cs typeface="Arial" panose="020B0604020202020204" pitchFamily="34" charset="0"/>
              </a:rPr>
              <a:t>Visible and Invisible Identity</a:t>
            </a:r>
            <a:endParaRPr lang="en-US" sz="7300" dirty="0">
              <a:solidFill>
                <a:schemeClr val="bg1"/>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97154DBA-70A3-49F5-A784-C7776E9B8233}"/>
              </a:ext>
            </a:extLst>
          </p:cNvPr>
          <p:cNvPicPr>
            <a:picLocks noChangeAspect="1"/>
          </p:cNvPicPr>
          <p:nvPr/>
        </p:nvPicPr>
        <p:blipFill>
          <a:blip r:embed="rId2"/>
          <a:stretch>
            <a:fillRect/>
          </a:stretch>
        </p:blipFill>
        <p:spPr>
          <a:xfrm>
            <a:off x="138023" y="5304706"/>
            <a:ext cx="2743200" cy="1309421"/>
          </a:xfrm>
          <a:prstGeom prst="rect">
            <a:avLst/>
          </a:prstGeom>
        </p:spPr>
      </p:pic>
      <p:sp>
        <p:nvSpPr>
          <p:cNvPr id="3" name="Rectangle 2">
            <a:extLst>
              <a:ext uri="{FF2B5EF4-FFF2-40B4-BE49-F238E27FC236}">
                <a16:creationId xmlns:a16="http://schemas.microsoft.com/office/drawing/2014/main" id="{1744E301-3453-41C2-931D-947E1A2F4EFE}"/>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9" name="Picture 8" descr="Rear view of person wearing jeans and child wearing backpack holding hands">
            <a:extLst>
              <a:ext uri="{FF2B5EF4-FFF2-40B4-BE49-F238E27FC236}">
                <a16:creationId xmlns:a16="http://schemas.microsoft.com/office/drawing/2014/main" id="{D0066A1F-225E-4423-BA46-BEF039D05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617" y="2162550"/>
            <a:ext cx="5695299" cy="3796866"/>
          </a:xfrm>
          <a:prstGeom prst="rect">
            <a:avLst/>
          </a:prstGeom>
        </p:spPr>
      </p:pic>
    </p:spTree>
    <p:extLst>
      <p:ext uri="{BB962C8B-B14F-4D97-AF65-F5344CB8AC3E}">
        <p14:creationId xmlns:p14="http://schemas.microsoft.com/office/powerpoint/2010/main" val="781711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62403" y="457069"/>
            <a:ext cx="3157574" cy="1569660"/>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Activity 4:</a:t>
            </a:r>
          </a:p>
          <a:p>
            <a:pPr algn="ctr"/>
            <a:r>
              <a:rPr lang="en-US" sz="3200" dirty="0">
                <a:solidFill>
                  <a:srgbClr val="002060"/>
                </a:solidFill>
                <a:latin typeface="HelveticaNeueLT Std"/>
                <a:ea typeface="ＭＳ Ｐゴシック"/>
              </a:rPr>
              <a:t>My activity worksheet</a:t>
            </a: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616261" y="302325"/>
            <a:ext cx="7059924" cy="4893647"/>
          </a:xfrm>
          <a:prstGeom prst="rect">
            <a:avLst/>
          </a:prstGeom>
        </p:spPr>
        <p:txBody>
          <a:bodyPr wrap="square" lIns="91440" tIns="45720" rIns="91440" bIns="45720" anchor="t">
            <a:spAutoFit/>
          </a:bodyPr>
          <a:lstStyle/>
          <a:p>
            <a:r>
              <a:rPr lang="en-GB" sz="2400" b="1" dirty="0">
                <a:solidFill>
                  <a:srgbClr val="40243C"/>
                </a:solidFill>
                <a:latin typeface="Arial" panose="020B0604020202020204" pitchFamily="34" charset="0"/>
                <a:cs typeface="Arial" panose="020B0604020202020204" pitchFamily="34" charset="0"/>
              </a:rPr>
              <a:t>My Identity Worksheet </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Which places are important to me and my family?</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Which people are important to me in my life? </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What is my personality like?</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What do I look like?</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What beliefs and values are important to me?</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What do I like doing?</a:t>
            </a:r>
            <a:endParaRPr lang="en-US" sz="2400" b="1" dirty="0">
              <a:solidFill>
                <a:srgbClr val="40243C"/>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20908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2DF6C3A1-1AD4-48F5-B399-13F55BA0DC53}"/>
              </a:ext>
            </a:extLst>
          </p:cNvPr>
          <p:cNvSpPr txBox="1"/>
          <p:nvPr/>
        </p:nvSpPr>
        <p:spPr>
          <a:xfrm>
            <a:off x="483457" y="484936"/>
            <a:ext cx="3148149" cy="646331"/>
          </a:xfrm>
          <a:prstGeom prst="rect">
            <a:avLst/>
          </a:prstGeom>
          <a:noFill/>
        </p:spPr>
        <p:txBody>
          <a:bodyPr wrap="square" rtlCol="0">
            <a:spAutoFit/>
          </a:bodyPr>
          <a:lstStyle/>
          <a:p>
            <a:r>
              <a:rPr lang="en-GB" sz="3600" b="1" dirty="0">
                <a:solidFill>
                  <a:srgbClr val="002060"/>
                </a:solidFill>
                <a:latin typeface="HelveticaNeueLT Std" panose="020B0604020202020204" pitchFamily="34" charset="0"/>
              </a:rPr>
              <a:t>Thoughts…</a:t>
            </a:r>
          </a:p>
        </p:txBody>
      </p:sp>
      <p:sp>
        <p:nvSpPr>
          <p:cNvPr id="5" name="TextBox 4">
            <a:extLst>
              <a:ext uri="{FF2B5EF4-FFF2-40B4-BE49-F238E27FC236}">
                <a16:creationId xmlns:a16="http://schemas.microsoft.com/office/drawing/2014/main" id="{E8BFD215-086E-479E-B38E-7A423C8CC67C}"/>
              </a:ext>
            </a:extLst>
          </p:cNvPr>
          <p:cNvSpPr txBox="1"/>
          <p:nvPr/>
        </p:nvSpPr>
        <p:spPr>
          <a:xfrm>
            <a:off x="4440296" y="808101"/>
            <a:ext cx="6954982" cy="1384995"/>
          </a:xfrm>
          <a:prstGeom prst="rect">
            <a:avLst/>
          </a:prstGeom>
          <a:noFill/>
        </p:spPr>
        <p:txBody>
          <a:bodyPr wrap="square" rtlCol="0" anchor="t">
            <a:spAutoFit/>
          </a:bodyPr>
          <a:lstStyle/>
          <a:p>
            <a:r>
              <a:rPr lang="en-GB" sz="2800" dirty="0">
                <a:solidFill>
                  <a:srgbClr val="40243C"/>
                </a:solidFill>
                <a:latin typeface="Arial" panose="020B0604020202020204" pitchFamily="34" charset="0"/>
                <a:cs typeface="Arial" panose="020B0604020202020204" pitchFamily="34" charset="0"/>
              </a:rPr>
              <a:t>• How did you find the activity? </a:t>
            </a:r>
          </a:p>
          <a:p>
            <a:endParaRPr lang="en-GB" sz="2800" dirty="0">
              <a:solidFill>
                <a:srgbClr val="40243C"/>
              </a:solidFill>
              <a:latin typeface="Arial" panose="020B0604020202020204" pitchFamily="34" charset="0"/>
              <a:cs typeface="Arial" panose="020B0604020202020204" pitchFamily="34" charset="0"/>
            </a:endParaRPr>
          </a:p>
          <a:p>
            <a:r>
              <a:rPr lang="en-GB" sz="2800" dirty="0">
                <a:solidFill>
                  <a:srgbClr val="40243C"/>
                </a:solidFill>
                <a:latin typeface="Arial" panose="020B0604020202020204" pitchFamily="34" charset="0"/>
                <a:cs typeface="Arial" panose="020B0604020202020204" pitchFamily="34" charset="0"/>
              </a:rPr>
              <a:t>• Which bits were most challenging? Why? </a:t>
            </a:r>
            <a:endParaRPr lang="en-GB" sz="2800" dirty="0">
              <a:solidFill>
                <a:srgbClr val="40243C"/>
              </a:solidFill>
              <a:latin typeface="Arial" panose="020B0604020202020204" pitchFamily="34" charset="0"/>
              <a:ea typeface="ＭＳ Ｐゴシック"/>
              <a:cs typeface="Arial" panose="020B0604020202020204" pitchFamily="34" charset="0"/>
            </a:endParaRPr>
          </a:p>
        </p:txBody>
      </p:sp>
      <p:pic>
        <p:nvPicPr>
          <p:cNvPr id="9" name="Graphic 8" descr="Question Mark with solid fill">
            <a:extLst>
              <a:ext uri="{FF2B5EF4-FFF2-40B4-BE49-F238E27FC236}">
                <a16:creationId xmlns:a16="http://schemas.microsoft.com/office/drawing/2014/main" id="{FDAA6546-FB04-4830-A56E-4967A4E105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6722" y="1674055"/>
            <a:ext cx="1526345" cy="1526345"/>
          </a:xfrm>
          <a:prstGeom prst="rect">
            <a:avLst/>
          </a:prstGeom>
        </p:spPr>
      </p:pic>
    </p:spTree>
    <p:extLst>
      <p:ext uri="{BB962C8B-B14F-4D97-AF65-F5344CB8AC3E}">
        <p14:creationId xmlns:p14="http://schemas.microsoft.com/office/powerpoint/2010/main" val="3287739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2DF6C3A1-1AD4-48F5-B399-13F55BA0DC53}"/>
              </a:ext>
            </a:extLst>
          </p:cNvPr>
          <p:cNvSpPr txBox="1"/>
          <p:nvPr/>
        </p:nvSpPr>
        <p:spPr>
          <a:xfrm>
            <a:off x="483457" y="484936"/>
            <a:ext cx="3148149" cy="1200329"/>
          </a:xfrm>
          <a:prstGeom prst="rect">
            <a:avLst/>
          </a:prstGeom>
          <a:noFill/>
        </p:spPr>
        <p:txBody>
          <a:bodyPr wrap="square" rtlCol="0">
            <a:spAutoFit/>
          </a:bodyPr>
          <a:lstStyle/>
          <a:p>
            <a:r>
              <a:rPr lang="en-GB" sz="3600" b="1" dirty="0">
                <a:solidFill>
                  <a:srgbClr val="002060"/>
                </a:solidFill>
                <a:latin typeface="HelveticaNeueLT Std" panose="020B0604020202020204" pitchFamily="34" charset="0"/>
              </a:rPr>
              <a:t>Next lesson…</a:t>
            </a:r>
          </a:p>
        </p:txBody>
      </p:sp>
      <p:sp>
        <p:nvSpPr>
          <p:cNvPr id="5" name="TextBox 4">
            <a:extLst>
              <a:ext uri="{FF2B5EF4-FFF2-40B4-BE49-F238E27FC236}">
                <a16:creationId xmlns:a16="http://schemas.microsoft.com/office/drawing/2014/main" id="{E8BFD215-086E-479E-B38E-7A423C8CC67C}"/>
              </a:ext>
            </a:extLst>
          </p:cNvPr>
          <p:cNvSpPr txBox="1"/>
          <p:nvPr/>
        </p:nvSpPr>
        <p:spPr>
          <a:xfrm>
            <a:off x="4440296" y="808101"/>
            <a:ext cx="6954982" cy="954107"/>
          </a:xfrm>
          <a:prstGeom prst="rect">
            <a:avLst/>
          </a:prstGeom>
          <a:noFill/>
        </p:spPr>
        <p:txBody>
          <a:bodyPr wrap="square" rtlCol="0" anchor="t">
            <a:spAutoFit/>
          </a:bodyPr>
          <a:lstStyle/>
          <a:p>
            <a:r>
              <a:rPr lang="en-GB" sz="2800" dirty="0">
                <a:solidFill>
                  <a:srgbClr val="40243C"/>
                </a:solidFill>
                <a:latin typeface="Arial" panose="020B0604020202020204" pitchFamily="34" charset="0"/>
                <a:cs typeface="Arial" panose="020B0604020202020204" pitchFamily="34" charset="0"/>
              </a:rPr>
              <a:t>Next lesson we will be writing stories about our name!</a:t>
            </a:r>
            <a:endParaRPr lang="en-GB" sz="2800" dirty="0">
              <a:solidFill>
                <a:srgbClr val="40243C"/>
              </a:solidFill>
              <a:latin typeface="Arial" panose="020B0604020202020204" pitchFamily="34" charset="0"/>
              <a:ea typeface="ＭＳ Ｐゴシック"/>
              <a:cs typeface="Arial" panose="020B0604020202020204" pitchFamily="34" charset="0"/>
            </a:endParaRPr>
          </a:p>
        </p:txBody>
      </p:sp>
      <p:pic>
        <p:nvPicPr>
          <p:cNvPr id="4" name="Graphic 3" descr="Employee badge with solid fill">
            <a:extLst>
              <a:ext uri="{FF2B5EF4-FFF2-40B4-BE49-F238E27FC236}">
                <a16:creationId xmlns:a16="http://schemas.microsoft.com/office/drawing/2014/main" id="{63CBD326-098B-4EA6-91B4-0006788880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0296" y="1817132"/>
            <a:ext cx="3505200" cy="3505200"/>
          </a:xfrm>
          <a:prstGeom prst="rect">
            <a:avLst/>
          </a:prstGeom>
        </p:spPr>
      </p:pic>
    </p:spTree>
    <p:extLst>
      <p:ext uri="{BB962C8B-B14F-4D97-AF65-F5344CB8AC3E}">
        <p14:creationId xmlns:p14="http://schemas.microsoft.com/office/powerpoint/2010/main" val="773939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323D97F-C203-4E0C-8D91-515F34098518}"/>
              </a:ext>
            </a:extLst>
          </p:cNvPr>
          <p:cNvSpPr>
            <a:spLocks noGrp="1"/>
          </p:cNvSpPr>
          <p:nvPr>
            <p:ph idx="1"/>
          </p:nvPr>
        </p:nvSpPr>
        <p:spPr>
          <a:xfrm>
            <a:off x="953506" y="2154029"/>
            <a:ext cx="10058400" cy="4023360"/>
          </a:xfrm>
        </p:spPr>
        <p:txBody>
          <a:bodyPr vert="horz" wrap="square" lIns="0" tIns="45720" rIns="0" bIns="45720" numCol="1" rtlCol="0" anchor="t" anchorCtr="0" compatLnSpc="1">
            <a:prstTxWarp prst="textNoShape">
              <a:avLst/>
            </a:prstTxWarp>
            <a:noAutofit/>
          </a:bodyPr>
          <a:lstStyle/>
          <a:p>
            <a:pPr marL="0" marR="71755" indent="0">
              <a:lnSpc>
                <a:spcPct val="100000"/>
              </a:lnSpc>
              <a:spcAft>
                <a:spcPts val="0"/>
              </a:spcAft>
              <a:buNone/>
            </a:pPr>
            <a:r>
              <a:rPr lang="en-GB" sz="3600" dirty="0">
                <a:solidFill>
                  <a:srgbClr val="40243C"/>
                </a:solidFill>
              </a:rPr>
              <a:t>Today we are going to explore parts of our Identity that might be visible (what we can see) and what might be invisible (can’t been seen with our eyes). </a:t>
            </a:r>
            <a:endParaRPr lang="en-US" sz="4000" dirty="0">
              <a:solidFill>
                <a:srgbClr val="40243C"/>
              </a:solidFill>
            </a:endParaRPr>
          </a:p>
          <a:p>
            <a:pPr marL="0" marR="71755" indent="0">
              <a:lnSpc>
                <a:spcPct val="100000"/>
              </a:lnSpc>
              <a:spcAft>
                <a:spcPts val="0"/>
              </a:spcAft>
              <a:buNone/>
            </a:pPr>
            <a:endParaRPr lang="en-US" sz="1100" dirty="0">
              <a:solidFill>
                <a:srgbClr val="002060"/>
              </a:solidFill>
            </a:endParaRPr>
          </a:p>
          <a:p>
            <a:pPr marL="0" marR="71755" indent="0">
              <a:lnSpc>
                <a:spcPct val="100000"/>
              </a:lnSpc>
              <a:spcAft>
                <a:spcPts val="0"/>
              </a:spcAft>
              <a:buNone/>
            </a:pPr>
            <a:endParaRPr lang="en-GB" sz="1100" dirty="0">
              <a:ea typeface="ＭＳ Ｐゴシック"/>
            </a:endParaRPr>
          </a:p>
        </p:txBody>
      </p:sp>
    </p:spTree>
    <p:extLst>
      <p:ext uri="{BB962C8B-B14F-4D97-AF65-F5344CB8AC3E}">
        <p14:creationId xmlns:p14="http://schemas.microsoft.com/office/powerpoint/2010/main" val="385594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4203919" y="623610"/>
            <a:ext cx="7908364" cy="4401205"/>
          </a:xfrm>
          <a:prstGeom prst="rect">
            <a:avLst/>
          </a:prstGeom>
        </p:spPr>
        <p:txBody>
          <a:bodyPr wrap="square" lIns="91440" tIns="45720" rIns="91440" bIns="45720" anchor="t">
            <a:spAutoFit/>
          </a:bodyPr>
          <a:lstStyle/>
          <a:p>
            <a:r>
              <a:rPr lang="en-GB" sz="2800" dirty="0">
                <a:solidFill>
                  <a:srgbClr val="40243C"/>
                </a:solidFill>
                <a:latin typeface="Arial" panose="020B0604020202020204" pitchFamily="34" charset="0"/>
                <a:cs typeface="Arial" panose="020B0604020202020204" pitchFamily="34" charset="0"/>
              </a:rPr>
              <a:t>Today we will be talking more about who we are and what makes you </a:t>
            </a:r>
            <a:r>
              <a:rPr lang="en-GB" sz="2800" dirty="0" err="1">
                <a:solidFill>
                  <a:srgbClr val="40243C"/>
                </a:solidFill>
                <a:latin typeface="Arial" panose="020B0604020202020204" pitchFamily="34" charset="0"/>
                <a:cs typeface="Arial" panose="020B0604020202020204" pitchFamily="34" charset="0"/>
              </a:rPr>
              <a:t>YOU</a:t>
            </a:r>
            <a:r>
              <a:rPr lang="en-GB" sz="2800" dirty="0">
                <a:solidFill>
                  <a:srgbClr val="40243C"/>
                </a:solidFill>
                <a:latin typeface="Arial" panose="020B0604020202020204" pitchFamily="34" charset="0"/>
                <a:cs typeface="Arial" panose="020B0604020202020204" pitchFamily="34" charset="0"/>
              </a:rPr>
              <a:t>. Therefore, it is important that the classroom is a happy and friendly space where we can all share our views, thoughts and feelings. </a:t>
            </a:r>
          </a:p>
          <a:p>
            <a:endParaRPr lang="en-GB" sz="2800" dirty="0">
              <a:solidFill>
                <a:srgbClr val="40243C"/>
              </a:solidFill>
              <a:latin typeface="Arial" panose="020B0604020202020204" pitchFamily="34" charset="0"/>
              <a:cs typeface="Arial" panose="020B0604020202020204" pitchFamily="34" charset="0"/>
            </a:endParaRPr>
          </a:p>
          <a:p>
            <a:r>
              <a:rPr lang="en-GB" sz="2800" dirty="0">
                <a:solidFill>
                  <a:srgbClr val="40243C"/>
                </a:solidFill>
                <a:latin typeface="Arial" panose="020B0604020202020204" pitchFamily="34" charset="0"/>
                <a:cs typeface="Arial" panose="020B0604020202020204" pitchFamily="34" charset="0"/>
                <a:hlinkClick r:id="rId2"/>
              </a:rPr>
              <a:t>Safe space film</a:t>
            </a:r>
            <a:endParaRPr lang="en-GB" sz="2800" dirty="0">
              <a:solidFill>
                <a:srgbClr val="40243C"/>
              </a:solidFill>
              <a:latin typeface="Arial" panose="020B0604020202020204" pitchFamily="34" charset="0"/>
              <a:cs typeface="Arial" panose="020B0604020202020204" pitchFamily="34" charset="0"/>
            </a:endParaRPr>
          </a:p>
          <a:p>
            <a:endParaRPr lang="en-GB" sz="2800" dirty="0">
              <a:solidFill>
                <a:srgbClr val="40243C"/>
              </a:solidFill>
              <a:latin typeface="Arial" panose="020B0604020202020204" pitchFamily="34" charset="0"/>
              <a:cs typeface="Arial" panose="020B0604020202020204" pitchFamily="34" charset="0"/>
            </a:endParaRPr>
          </a:p>
          <a:p>
            <a:endParaRPr lang="en-GB" sz="2800" dirty="0">
              <a:solidFill>
                <a:srgbClr val="40243C"/>
              </a:solidFill>
              <a:latin typeface="Arial" panose="020B0604020202020204" pitchFamily="34" charset="0"/>
              <a:cs typeface="Arial" panose="020B0604020202020204" pitchFamily="34" charset="0"/>
            </a:endParaRPr>
          </a:p>
          <a:p>
            <a:endParaRPr lang="en-US" sz="2800" dirty="0">
              <a:solidFill>
                <a:srgbClr val="40243C"/>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DF6C3A1-1AD4-48F5-B399-13F55BA0DC53}"/>
              </a:ext>
            </a:extLst>
          </p:cNvPr>
          <p:cNvSpPr txBox="1"/>
          <p:nvPr/>
        </p:nvSpPr>
        <p:spPr>
          <a:xfrm>
            <a:off x="261256" y="300444"/>
            <a:ext cx="3148149" cy="1200329"/>
          </a:xfrm>
          <a:prstGeom prst="rect">
            <a:avLst/>
          </a:prstGeom>
          <a:noFill/>
        </p:spPr>
        <p:txBody>
          <a:bodyPr wrap="square" rtlCol="0">
            <a:spAutoFit/>
          </a:bodyPr>
          <a:lstStyle/>
          <a:p>
            <a:r>
              <a:rPr lang="en-GB" sz="3600" b="1" dirty="0">
                <a:solidFill>
                  <a:srgbClr val="002060"/>
                </a:solidFill>
                <a:latin typeface="HelveticaNeueLT Std" panose="020B0604020202020204" pitchFamily="34" charset="0"/>
              </a:rPr>
              <a:t>Safe Space film</a:t>
            </a:r>
          </a:p>
        </p:txBody>
      </p:sp>
      <p:pic>
        <p:nvPicPr>
          <p:cNvPr id="6" name="Picture 5">
            <a:extLst>
              <a:ext uri="{FF2B5EF4-FFF2-40B4-BE49-F238E27FC236}">
                <a16:creationId xmlns:a16="http://schemas.microsoft.com/office/drawing/2014/main" id="{2CF8F0B3-EA3B-4A12-B157-698936444116}"/>
              </a:ext>
            </a:extLst>
          </p:cNvPr>
          <p:cNvPicPr>
            <a:picLocks noChangeAspect="1"/>
          </p:cNvPicPr>
          <p:nvPr/>
        </p:nvPicPr>
        <p:blipFill>
          <a:blip r:embed="rId3"/>
          <a:stretch>
            <a:fillRect/>
          </a:stretch>
        </p:blipFill>
        <p:spPr>
          <a:xfrm>
            <a:off x="79717" y="1886743"/>
            <a:ext cx="3854548" cy="2167125"/>
          </a:xfrm>
          <a:prstGeom prst="rect">
            <a:avLst/>
          </a:prstGeom>
        </p:spPr>
      </p:pic>
      <p:pic>
        <p:nvPicPr>
          <p:cNvPr id="8" name="Picture 7">
            <a:extLst>
              <a:ext uri="{FF2B5EF4-FFF2-40B4-BE49-F238E27FC236}">
                <a16:creationId xmlns:a16="http://schemas.microsoft.com/office/drawing/2014/main" id="{FB6F2D02-42AB-4EC8-BE0C-E05EEA28882A}"/>
              </a:ext>
            </a:extLst>
          </p:cNvPr>
          <p:cNvPicPr>
            <a:picLocks noChangeAspect="1"/>
          </p:cNvPicPr>
          <p:nvPr/>
        </p:nvPicPr>
        <p:blipFill>
          <a:blip r:embed="rId4"/>
          <a:stretch>
            <a:fillRect/>
          </a:stretch>
        </p:blipFill>
        <p:spPr>
          <a:xfrm>
            <a:off x="4185162" y="3934181"/>
            <a:ext cx="4740812" cy="2665405"/>
          </a:xfrm>
          <a:prstGeom prst="rect">
            <a:avLst/>
          </a:prstGeom>
        </p:spPr>
      </p:pic>
    </p:spTree>
    <p:extLst>
      <p:ext uri="{BB962C8B-B14F-4D97-AF65-F5344CB8AC3E}">
        <p14:creationId xmlns:p14="http://schemas.microsoft.com/office/powerpoint/2010/main" val="55516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18361" y="243075"/>
            <a:ext cx="3765269" cy="6247864"/>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Activity 1: Activity Factor!</a:t>
            </a:r>
          </a:p>
          <a:p>
            <a:pPr marL="457200" indent="-457200">
              <a:buFont typeface="Arial" panose="020B0604020202020204" pitchFamily="34" charset="0"/>
              <a:buChar char="•"/>
            </a:pPr>
            <a:endParaRPr lang="en-GB" sz="2800" dirty="0">
              <a:solidFill>
                <a:srgbClr val="40243C"/>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have black hair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My favourite colour    is pink</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love Halloween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feel shy when I meet new people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don’t like apples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am good at singing • I go to church every Sunday</a:t>
            </a:r>
            <a:endParaRPr lang="en-US" sz="2800" dirty="0">
              <a:solidFill>
                <a:srgbClr val="40243C"/>
              </a:solidFill>
              <a:latin typeface="Arial" panose="020B0604020202020204" pitchFamily="34" charset="0"/>
              <a:cs typeface="Arial" panose="020B0604020202020204" pitchFamily="34" charset="0"/>
            </a:endParaRPr>
          </a:p>
        </p:txBody>
      </p:sp>
      <p:pic>
        <p:nvPicPr>
          <p:cNvPr id="5" name="Picture 4" descr="Child trick or treating">
            <a:extLst>
              <a:ext uri="{FF2B5EF4-FFF2-40B4-BE49-F238E27FC236}">
                <a16:creationId xmlns:a16="http://schemas.microsoft.com/office/drawing/2014/main" id="{DFEC8A89-4FE5-465D-A399-1F3F1DDF4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156" y="559597"/>
            <a:ext cx="6476003" cy="4856465"/>
          </a:xfrm>
          <a:prstGeom prst="rect">
            <a:avLst/>
          </a:prstGeom>
        </p:spPr>
      </p:pic>
    </p:spTree>
    <p:extLst>
      <p:ext uri="{BB962C8B-B14F-4D97-AF65-F5344CB8AC3E}">
        <p14:creationId xmlns:p14="http://schemas.microsoft.com/office/powerpoint/2010/main" val="3655625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18361" y="243075"/>
            <a:ext cx="3765269" cy="5386090"/>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Activity 1: Activity Factor!</a:t>
            </a:r>
          </a:p>
          <a:p>
            <a:endParaRPr lang="en-GB" sz="2800" dirty="0"/>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have red/blond hair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am good at art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My favourite colour is blue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have a brother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hate carrots </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love being outside</a:t>
            </a:r>
          </a:p>
          <a:p>
            <a:pPr marL="457200" indent="-457200">
              <a:buFont typeface="Arial" panose="020B0604020202020204" pitchFamily="34" charset="0"/>
              <a:buChar char="•"/>
            </a:pPr>
            <a:r>
              <a:rPr lang="en-GB" sz="2800" dirty="0">
                <a:solidFill>
                  <a:srgbClr val="40243C"/>
                </a:solidFill>
                <a:latin typeface="Arial" panose="020B0604020202020204" pitchFamily="34" charset="0"/>
                <a:cs typeface="Arial" panose="020B0604020202020204" pitchFamily="34" charset="0"/>
              </a:rPr>
              <a:t>I speak another</a:t>
            </a:r>
            <a:endParaRPr lang="en-US" sz="2800" dirty="0">
              <a:solidFill>
                <a:srgbClr val="40243C"/>
              </a:solidFill>
              <a:latin typeface="Arial" panose="020B0604020202020204" pitchFamily="34" charset="0"/>
              <a:cs typeface="Arial" panose="020B0604020202020204" pitchFamily="34" charset="0"/>
            </a:endParaRPr>
          </a:p>
        </p:txBody>
      </p:sp>
      <p:pic>
        <p:nvPicPr>
          <p:cNvPr id="4" name="Picture 3" descr="Child standing outdoors, eating marshmallows on stick">
            <a:extLst>
              <a:ext uri="{FF2B5EF4-FFF2-40B4-BE49-F238E27FC236}">
                <a16:creationId xmlns:a16="http://schemas.microsoft.com/office/drawing/2014/main" id="{11BC9C1A-A739-441D-88E5-9ACA3B24B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251" y="591109"/>
            <a:ext cx="6833498" cy="4557932"/>
          </a:xfrm>
          <a:prstGeom prst="rect">
            <a:avLst/>
          </a:prstGeom>
        </p:spPr>
      </p:pic>
    </p:spTree>
    <p:extLst>
      <p:ext uri="{BB962C8B-B14F-4D97-AF65-F5344CB8AC3E}">
        <p14:creationId xmlns:p14="http://schemas.microsoft.com/office/powerpoint/2010/main" val="2310422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2339592" y="374780"/>
            <a:ext cx="8479851" cy="584775"/>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Thoughts...</a:t>
            </a: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419313" y="959555"/>
            <a:ext cx="7059924" cy="2554545"/>
          </a:xfrm>
          <a:prstGeom prst="rect">
            <a:avLst/>
          </a:prstGeom>
        </p:spPr>
        <p:txBody>
          <a:bodyPr wrap="square" lIns="91440" tIns="45720" rIns="91440" bIns="45720" anchor="t">
            <a:spAutoFit/>
          </a:bodyPr>
          <a:lstStyle/>
          <a:p>
            <a:r>
              <a:rPr lang="en-GB" sz="3200" dirty="0">
                <a:solidFill>
                  <a:srgbClr val="40243C"/>
                </a:solidFill>
                <a:latin typeface="Arial" panose="020B0604020202020204" pitchFamily="34" charset="0"/>
                <a:cs typeface="Arial" panose="020B0604020202020204" pitchFamily="34" charset="0"/>
              </a:rPr>
              <a:t>There are some parts of our identity we can see, and some of them we can’t, and we would need to ask someone or spend time with them to know that about them.</a:t>
            </a:r>
            <a:endParaRPr lang="en-US" sz="3200" b="1" dirty="0">
              <a:solidFill>
                <a:srgbClr val="40243C"/>
              </a:solidFill>
              <a:latin typeface="Arial" panose="020B0604020202020204" pitchFamily="34" charset="0"/>
              <a:ea typeface="ＭＳ Ｐゴシック"/>
              <a:cs typeface="Arial" panose="020B0604020202020204" pitchFamily="34" charset="0"/>
            </a:endParaRPr>
          </a:p>
        </p:txBody>
      </p:sp>
      <p:pic>
        <p:nvPicPr>
          <p:cNvPr id="5" name="Graphic 4" descr="Question Mark with solid fill">
            <a:extLst>
              <a:ext uri="{FF2B5EF4-FFF2-40B4-BE49-F238E27FC236}">
                <a16:creationId xmlns:a16="http://schemas.microsoft.com/office/drawing/2014/main" id="{0BB910E5-9BDC-4669-9C76-11B4D1E60F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7160" y="1462755"/>
            <a:ext cx="1526345" cy="1526345"/>
          </a:xfrm>
          <a:prstGeom prst="rect">
            <a:avLst/>
          </a:prstGeom>
        </p:spPr>
      </p:pic>
    </p:spTree>
    <p:extLst>
      <p:ext uri="{BB962C8B-B14F-4D97-AF65-F5344CB8AC3E}">
        <p14:creationId xmlns:p14="http://schemas.microsoft.com/office/powerpoint/2010/main" val="2030384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62403" y="457069"/>
            <a:ext cx="3157574" cy="1077218"/>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Activity 2: Identity film</a:t>
            </a: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616261" y="302325"/>
            <a:ext cx="7059924" cy="5262979"/>
          </a:xfrm>
          <a:prstGeom prst="rect">
            <a:avLst/>
          </a:prstGeom>
        </p:spPr>
        <p:txBody>
          <a:bodyPr wrap="square" lIns="91440" tIns="45720" rIns="91440" bIns="45720" anchor="t">
            <a:spAutoFit/>
          </a:bodyPr>
          <a:lstStyle/>
          <a:p>
            <a:r>
              <a:rPr lang="en-GB" sz="2400" b="1" dirty="0">
                <a:solidFill>
                  <a:srgbClr val="40243C"/>
                </a:solidFill>
                <a:latin typeface="Arial" panose="020B0604020202020204" pitchFamily="34" charset="0"/>
                <a:cs typeface="Arial" panose="020B0604020202020204" pitchFamily="34" charset="0"/>
              </a:rPr>
              <a:t>Spot the difference!</a:t>
            </a:r>
          </a:p>
          <a:p>
            <a:endParaRPr lang="en-GB" sz="2400" b="1" dirty="0">
              <a:solidFill>
                <a:srgbClr val="40243C"/>
              </a:solidFill>
              <a:latin typeface="Arial" panose="020B0604020202020204" pitchFamily="34" charset="0"/>
              <a:cs typeface="Arial" panose="020B0604020202020204" pitchFamily="34" charset="0"/>
            </a:endParaRPr>
          </a:p>
          <a:p>
            <a:r>
              <a:rPr lang="en-GB" sz="2400" b="1" dirty="0">
                <a:solidFill>
                  <a:srgbClr val="40243C"/>
                </a:solidFill>
                <a:latin typeface="Arial" panose="020B0604020202020204" pitchFamily="34" charset="0"/>
                <a:cs typeface="Arial" panose="020B0604020202020204" pitchFamily="34" charset="0"/>
              </a:rPr>
              <a:t>Watch the identity film and pause after 50 seconds!</a:t>
            </a:r>
          </a:p>
          <a:p>
            <a:endParaRPr lang="en-GB" sz="2400" b="1" dirty="0">
              <a:solidFill>
                <a:srgbClr val="40243C"/>
              </a:solidFill>
              <a:latin typeface="Arial" panose="020B0604020202020204" pitchFamily="34" charset="0"/>
              <a:cs typeface="Arial" panose="020B0604020202020204" pitchFamily="34" charset="0"/>
            </a:endParaRPr>
          </a:p>
          <a:p>
            <a:endParaRPr lang="en-GB" sz="2400" b="1" dirty="0">
              <a:solidFill>
                <a:srgbClr val="40243C"/>
              </a:solidFill>
              <a:latin typeface="Arial" panose="020B0604020202020204" pitchFamily="34" charset="0"/>
              <a:cs typeface="Arial" panose="020B0604020202020204" pitchFamily="34" charset="0"/>
            </a:endParaRPr>
          </a:p>
          <a:p>
            <a:r>
              <a:rPr lang="en-GB" sz="2400" b="1" dirty="0">
                <a:solidFill>
                  <a:srgbClr val="40243C"/>
                </a:solidFill>
                <a:latin typeface="Arial" panose="020B0604020202020204" pitchFamily="34" charset="0"/>
                <a:cs typeface="Arial" panose="020B0604020202020204" pitchFamily="34" charset="0"/>
                <a:hlinkClick r:id="rId2"/>
              </a:rPr>
              <a:t>Play film</a:t>
            </a:r>
            <a:endParaRPr lang="en-GB" sz="2400" b="1" dirty="0">
              <a:solidFill>
                <a:srgbClr val="40243C"/>
              </a:solidFill>
              <a:latin typeface="Arial" panose="020B0604020202020204" pitchFamily="34" charset="0"/>
              <a:cs typeface="Arial" panose="020B0604020202020204" pitchFamily="34" charset="0"/>
            </a:endParaRPr>
          </a:p>
          <a:p>
            <a:endParaRPr lang="en-GB" sz="2400" b="1" dirty="0">
              <a:solidFill>
                <a:srgbClr val="40243C"/>
              </a:solidFill>
              <a:latin typeface="Arial" panose="020B0604020202020204" pitchFamily="34" charset="0"/>
              <a:cs typeface="Arial" panose="020B0604020202020204" pitchFamily="34" charset="0"/>
            </a:endParaRPr>
          </a:p>
          <a:p>
            <a:endParaRPr lang="en-GB" sz="2400" b="1"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Why do you think a picture of a backpack would be a good way to think about identity?</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Do they have things in common?</a:t>
            </a:r>
          </a:p>
          <a:p>
            <a:endParaRPr lang="en-US" sz="2400" b="1" dirty="0">
              <a:solidFill>
                <a:srgbClr val="002060"/>
              </a:solidFill>
              <a:latin typeface="Arial" panose="020B0604020202020204" pitchFamily="34" charset="0"/>
              <a:ea typeface="ＭＳ Ｐゴシック"/>
              <a:cs typeface="Arial" panose="020B0604020202020204" pitchFamily="34" charset="0"/>
            </a:endParaRPr>
          </a:p>
        </p:txBody>
      </p:sp>
      <p:pic>
        <p:nvPicPr>
          <p:cNvPr id="4" name="Picture 3">
            <a:extLst>
              <a:ext uri="{FF2B5EF4-FFF2-40B4-BE49-F238E27FC236}">
                <a16:creationId xmlns:a16="http://schemas.microsoft.com/office/drawing/2014/main" id="{5712A9DA-D0ED-4EBD-9FEC-6DF500D0CE9F}"/>
              </a:ext>
            </a:extLst>
          </p:cNvPr>
          <p:cNvPicPr>
            <a:picLocks noChangeAspect="1"/>
          </p:cNvPicPr>
          <p:nvPr/>
        </p:nvPicPr>
        <p:blipFill>
          <a:blip r:embed="rId3"/>
          <a:stretch>
            <a:fillRect/>
          </a:stretch>
        </p:blipFill>
        <p:spPr>
          <a:xfrm>
            <a:off x="162403" y="1734041"/>
            <a:ext cx="3736115" cy="2100539"/>
          </a:xfrm>
          <a:prstGeom prst="rect">
            <a:avLst/>
          </a:prstGeom>
        </p:spPr>
      </p:pic>
    </p:spTree>
    <p:extLst>
      <p:ext uri="{BB962C8B-B14F-4D97-AF65-F5344CB8AC3E}">
        <p14:creationId xmlns:p14="http://schemas.microsoft.com/office/powerpoint/2010/main" val="7099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323D97F-C203-4E0C-8D91-515F34098518}"/>
              </a:ext>
            </a:extLst>
          </p:cNvPr>
          <p:cNvSpPr>
            <a:spLocks noGrp="1"/>
          </p:cNvSpPr>
          <p:nvPr>
            <p:ph idx="1"/>
          </p:nvPr>
        </p:nvSpPr>
        <p:spPr>
          <a:xfrm>
            <a:off x="953506" y="2154029"/>
            <a:ext cx="10058400" cy="4023360"/>
          </a:xfrm>
        </p:spPr>
        <p:txBody>
          <a:bodyPr vert="horz" wrap="square" lIns="0" tIns="45720" rIns="0" bIns="45720" numCol="1" rtlCol="0" anchor="t" anchorCtr="0" compatLnSpc="1">
            <a:prstTxWarp prst="textNoShape">
              <a:avLst/>
            </a:prstTxWarp>
            <a:noAutofit/>
          </a:bodyPr>
          <a:lstStyle/>
          <a:p>
            <a:pPr marL="0" marR="71755" indent="0">
              <a:lnSpc>
                <a:spcPct val="100000"/>
              </a:lnSpc>
              <a:spcAft>
                <a:spcPts val="0"/>
              </a:spcAft>
              <a:buNone/>
            </a:pPr>
            <a:endParaRPr lang="en-US" sz="1100" dirty="0">
              <a:solidFill>
                <a:srgbClr val="002060"/>
              </a:solidFill>
            </a:endParaRPr>
          </a:p>
          <a:p>
            <a:pPr marL="0" marR="71755" indent="0">
              <a:lnSpc>
                <a:spcPct val="100000"/>
              </a:lnSpc>
              <a:spcAft>
                <a:spcPts val="0"/>
              </a:spcAft>
              <a:buNone/>
            </a:pPr>
            <a:endParaRPr lang="en-GB" sz="1100" dirty="0">
              <a:ea typeface="ＭＳ Ｐゴシック"/>
            </a:endParaRPr>
          </a:p>
        </p:txBody>
      </p:sp>
      <p:pic>
        <p:nvPicPr>
          <p:cNvPr id="3" name="Picture 2">
            <a:extLst>
              <a:ext uri="{FF2B5EF4-FFF2-40B4-BE49-F238E27FC236}">
                <a16:creationId xmlns:a16="http://schemas.microsoft.com/office/drawing/2014/main" id="{AC10E8C8-5089-4D3D-81A7-4A1146C0FAD8}"/>
              </a:ext>
            </a:extLst>
          </p:cNvPr>
          <p:cNvPicPr>
            <a:picLocks noChangeAspect="1"/>
          </p:cNvPicPr>
          <p:nvPr/>
        </p:nvPicPr>
        <p:blipFill>
          <a:blip r:embed="rId2"/>
          <a:stretch>
            <a:fillRect/>
          </a:stretch>
        </p:blipFill>
        <p:spPr>
          <a:xfrm>
            <a:off x="323557" y="92629"/>
            <a:ext cx="11868443" cy="6672741"/>
          </a:xfrm>
          <a:prstGeom prst="rect">
            <a:avLst/>
          </a:prstGeom>
        </p:spPr>
      </p:pic>
    </p:spTree>
    <p:extLst>
      <p:ext uri="{BB962C8B-B14F-4D97-AF65-F5344CB8AC3E}">
        <p14:creationId xmlns:p14="http://schemas.microsoft.com/office/powerpoint/2010/main" val="164405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62403" y="457069"/>
            <a:ext cx="3157574" cy="1569660"/>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Activity 3 </a:t>
            </a:r>
          </a:p>
          <a:p>
            <a:pPr algn="ctr"/>
            <a:r>
              <a:rPr lang="en-GB" sz="3200" b="1" dirty="0">
                <a:solidFill>
                  <a:srgbClr val="40243C"/>
                </a:solidFill>
                <a:latin typeface="Arial" panose="020B0604020202020204" pitchFamily="34" charset="0"/>
                <a:cs typeface="Arial" panose="020B0604020202020204" pitchFamily="34" charset="0"/>
              </a:rPr>
              <a:t>My backpack!</a:t>
            </a:r>
          </a:p>
          <a:p>
            <a:pPr algn="ct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616261" y="302325"/>
            <a:ext cx="7059924" cy="6186309"/>
          </a:xfrm>
          <a:prstGeom prst="rect">
            <a:avLst/>
          </a:prstGeom>
        </p:spPr>
        <p:txBody>
          <a:bodyPr wrap="square" lIns="91440" tIns="45720" rIns="91440" bIns="45720" anchor="t">
            <a:spAutoFit/>
          </a:bodyPr>
          <a:lstStyle/>
          <a:p>
            <a:r>
              <a:rPr lang="en-GB" sz="2400" b="1" dirty="0">
                <a:solidFill>
                  <a:srgbClr val="40243C"/>
                </a:solidFill>
                <a:latin typeface="Arial" panose="020B0604020202020204" pitchFamily="34" charset="0"/>
                <a:cs typeface="Arial" panose="020B0604020202020204" pitchFamily="34" charset="0"/>
              </a:rPr>
              <a:t>My backpack!</a:t>
            </a:r>
          </a:p>
          <a:p>
            <a:endParaRPr lang="en-GB" sz="2400" dirty="0">
              <a:solidFill>
                <a:srgbClr val="40243C"/>
              </a:solidFill>
              <a:latin typeface="Arial" panose="020B0604020202020204" pitchFamily="34" charset="0"/>
              <a:cs typeface="Arial" panose="020B0604020202020204" pitchFamily="34" charset="0"/>
            </a:endParaRPr>
          </a:p>
          <a:p>
            <a:r>
              <a:rPr lang="en-GB" sz="2000" b="1" dirty="0">
                <a:solidFill>
                  <a:srgbClr val="40243C"/>
                </a:solidFill>
                <a:latin typeface="Arial" panose="020B0604020202020204" pitchFamily="34" charset="0"/>
                <a:cs typeface="Arial" panose="020B0604020202020204" pitchFamily="34" charset="0"/>
              </a:rPr>
              <a:t>See me and you’ll learn</a:t>
            </a:r>
            <a:r>
              <a:rPr lang="en-GB" sz="2000" dirty="0">
                <a:solidFill>
                  <a:srgbClr val="40243C"/>
                </a:solidFill>
                <a:latin typeface="Arial" panose="020B0604020202020204" pitchFamily="34" charset="0"/>
                <a:cs typeface="Arial" panose="020B0604020202020204" pitchFamily="34" charset="0"/>
              </a:rPr>
              <a:t>: outside and in front of the bag Examples: Skin / hair colour, gender, height, clothes I like to wear etc. </a:t>
            </a:r>
          </a:p>
          <a:p>
            <a:endParaRPr lang="en-GB" sz="2000" dirty="0">
              <a:solidFill>
                <a:srgbClr val="40243C"/>
              </a:solidFill>
              <a:latin typeface="Arial" panose="020B0604020202020204" pitchFamily="34" charset="0"/>
              <a:cs typeface="Arial" panose="020B0604020202020204" pitchFamily="34" charset="0"/>
            </a:endParaRPr>
          </a:p>
          <a:p>
            <a:r>
              <a:rPr lang="en-GB" sz="2000" b="1" dirty="0">
                <a:solidFill>
                  <a:srgbClr val="40243C"/>
                </a:solidFill>
                <a:latin typeface="Arial" panose="020B0604020202020204" pitchFamily="34" charset="0"/>
                <a:cs typeface="Arial" panose="020B0604020202020204" pitchFamily="34" charset="0"/>
              </a:rPr>
              <a:t>Meet me and you’ll learn</a:t>
            </a:r>
            <a:r>
              <a:rPr lang="en-GB" sz="2000" dirty="0">
                <a:solidFill>
                  <a:srgbClr val="40243C"/>
                </a:solidFill>
                <a:latin typeface="Arial" panose="020B0604020202020204" pitchFamily="34" charset="0"/>
                <a:cs typeface="Arial" panose="020B0604020202020204" pitchFamily="34" charset="0"/>
              </a:rPr>
              <a:t>: inside of the bag </a:t>
            </a:r>
          </a:p>
          <a:p>
            <a:r>
              <a:rPr lang="en-GB" sz="2000" dirty="0">
                <a:solidFill>
                  <a:srgbClr val="40243C"/>
                </a:solidFill>
                <a:latin typeface="Arial" panose="020B0604020202020204" pitchFamily="34" charset="0"/>
                <a:cs typeface="Arial" panose="020B0604020202020204" pitchFamily="34" charset="0"/>
              </a:rPr>
              <a:t>Examples: Hobbies, interests, favourite subjects at school etc. </a:t>
            </a:r>
          </a:p>
          <a:p>
            <a:endParaRPr lang="en-GB" sz="2000" dirty="0">
              <a:solidFill>
                <a:srgbClr val="40243C"/>
              </a:solidFill>
              <a:latin typeface="Arial" panose="020B0604020202020204" pitchFamily="34" charset="0"/>
              <a:cs typeface="Arial" panose="020B0604020202020204" pitchFamily="34" charset="0"/>
            </a:endParaRPr>
          </a:p>
          <a:p>
            <a:r>
              <a:rPr lang="en-GB" sz="2000" b="1" dirty="0">
                <a:solidFill>
                  <a:srgbClr val="40243C"/>
                </a:solidFill>
                <a:latin typeface="Arial" panose="020B0604020202020204" pitchFamily="34" charset="0"/>
                <a:cs typeface="Arial" panose="020B0604020202020204" pitchFamily="34" charset="0"/>
              </a:rPr>
              <a:t>Spend time with me and you’ll learn</a:t>
            </a:r>
            <a:r>
              <a:rPr lang="en-GB" sz="2000" dirty="0">
                <a:solidFill>
                  <a:srgbClr val="40243C"/>
                </a:solidFill>
                <a:latin typeface="Arial" panose="020B0604020202020204" pitchFamily="34" charset="0"/>
                <a:cs typeface="Arial" panose="020B0604020202020204" pitchFamily="34" charset="0"/>
              </a:rPr>
              <a:t>: pockets </a:t>
            </a:r>
          </a:p>
          <a:p>
            <a:r>
              <a:rPr lang="en-GB" sz="2000" dirty="0">
                <a:solidFill>
                  <a:srgbClr val="40243C"/>
                </a:solidFill>
                <a:latin typeface="Arial" panose="020B0604020202020204" pitchFamily="34" charset="0"/>
                <a:cs typeface="Arial" panose="020B0604020202020204" pitchFamily="34" charset="0"/>
              </a:rPr>
              <a:t>Examples: Dislikes, any siblings, what I want to be when I grow up, faith, beliefs etc. </a:t>
            </a:r>
          </a:p>
          <a:p>
            <a:endParaRPr lang="en-GB" sz="2000" b="1" dirty="0">
              <a:solidFill>
                <a:srgbClr val="40243C"/>
              </a:solidFill>
              <a:latin typeface="Arial" panose="020B0604020202020204" pitchFamily="34" charset="0"/>
              <a:cs typeface="Arial" panose="020B0604020202020204" pitchFamily="34" charset="0"/>
            </a:endParaRPr>
          </a:p>
          <a:p>
            <a:r>
              <a:rPr lang="en-GB" sz="2000" b="1" dirty="0">
                <a:solidFill>
                  <a:srgbClr val="40243C"/>
                </a:solidFill>
                <a:latin typeface="Arial" panose="020B0604020202020204" pitchFamily="34" charset="0"/>
                <a:cs typeface="Arial" panose="020B0604020202020204" pitchFamily="34" charset="0"/>
              </a:rPr>
              <a:t>Anything that makes up who you are that is not listed</a:t>
            </a:r>
            <a:r>
              <a:rPr lang="en-GB" sz="2000" dirty="0">
                <a:solidFill>
                  <a:srgbClr val="40243C"/>
                </a:solidFill>
                <a:latin typeface="Arial" panose="020B0604020202020204" pitchFamily="34" charset="0"/>
                <a:cs typeface="Arial" panose="020B0604020202020204" pitchFamily="34" charset="0"/>
              </a:rPr>
              <a:t>: zips (students to draw on) </a:t>
            </a:r>
          </a:p>
          <a:p>
            <a:r>
              <a:rPr lang="en-GB" sz="2000" dirty="0">
                <a:solidFill>
                  <a:srgbClr val="40243C"/>
                </a:solidFill>
                <a:latin typeface="Arial" panose="020B0604020202020204" pitchFamily="34" charset="0"/>
                <a:cs typeface="Arial" panose="020B0604020202020204" pitchFamily="34" charset="0"/>
              </a:rPr>
              <a:t>Examples: Favourite festival, object / possession, pet, shape </a:t>
            </a:r>
            <a:endParaRPr lang="en-GB" sz="2000" b="1" dirty="0">
              <a:solidFill>
                <a:srgbClr val="40243C"/>
              </a:solidFill>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14" name="Graphic 13" descr="Backpack with solid fill">
            <a:extLst>
              <a:ext uri="{FF2B5EF4-FFF2-40B4-BE49-F238E27FC236}">
                <a16:creationId xmlns:a16="http://schemas.microsoft.com/office/drawing/2014/main" id="{A032F979-B410-433E-BC6E-5AC79275DD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422" y="2171964"/>
            <a:ext cx="2795536" cy="2795536"/>
          </a:xfrm>
          <a:prstGeom prst="rect">
            <a:avLst/>
          </a:prstGeom>
        </p:spPr>
      </p:pic>
    </p:spTree>
    <p:extLst>
      <p:ext uri="{BB962C8B-B14F-4D97-AF65-F5344CB8AC3E}">
        <p14:creationId xmlns:p14="http://schemas.microsoft.com/office/powerpoint/2010/main" val="2183962490"/>
      </p:ext>
    </p:extLst>
  </p:cSld>
  <p:clrMapOvr>
    <a:masterClrMapping/>
  </p:clrMapOvr>
</p:sld>
</file>

<file path=ppt/theme/theme1.xml><?xml version="1.0" encoding="utf-8"?>
<a:theme xmlns:a="http://schemas.openxmlformats.org/drawingml/2006/main" name="PP template_new">
  <a:themeElements>
    <a:clrScheme name="Custom 1">
      <a:dk1>
        <a:srgbClr val="50555B"/>
      </a:dk1>
      <a:lt1>
        <a:sysClr val="window" lastClr="FFFFFF"/>
      </a:lt1>
      <a:dk2>
        <a:srgbClr val="7A7D81"/>
      </a:dk2>
      <a:lt2>
        <a:srgbClr val="189FB5"/>
      </a:lt2>
      <a:accent1>
        <a:srgbClr val="F39200"/>
      </a:accent1>
      <a:accent2>
        <a:srgbClr val="A1A833"/>
      </a:accent2>
      <a:accent3>
        <a:srgbClr val="B43B40"/>
      </a:accent3>
      <a:accent4>
        <a:srgbClr val="8D3067"/>
      </a:accent4>
      <a:accent5>
        <a:srgbClr val="F1C930"/>
      </a:accent5>
      <a:accent6>
        <a:srgbClr val="40243C"/>
      </a:accent6>
      <a:hlink>
        <a:srgbClr val="189FB5"/>
      </a:hlink>
      <a:folHlink>
        <a:srgbClr val="8C8C8C"/>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 template" id="{FF383F0F-864E-407C-B6DA-3D65E09D3E22}" vid="{EC04C27D-2EF7-4D86-813B-628CAAD68E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0" ma:contentTypeDescription="Create a new document." ma:contentTypeScope="" ma:versionID="9c6880e7d7d01cbf1cd916976ccd895c">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f5e568c01d6d58c796627e9f196bffb3"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ip_UnifiedCompliancePolicyUIAction xmlns="http://schemas.microsoft.com/sharepoint/v3" xsi:nil="true"/>
    <_ip_UnifiedCompliancePolicyProperties xmlns="http://schemas.microsoft.com/sharepoint/v3" xsi:nil="true"/>
    <SharedWithUsers xmlns="210d88b8-1c87-439f-848d-ad442d2f6fd5">
      <UserInfo>
        <DisplayName>Katy Dent</DisplayName>
        <AccountId>6191</AccountId>
        <AccountType/>
      </UserInfo>
    </SharedWithUsers>
  </documentManagement>
</p:properties>
</file>

<file path=customXml/itemProps1.xml><?xml version="1.0" encoding="utf-8"?>
<ds:datastoreItem xmlns:ds="http://schemas.openxmlformats.org/officeDocument/2006/customXml" ds:itemID="{7FF9EE2C-7BE6-4D4F-ADB9-E1376474BC1A}">
  <ds:schemaRefs>
    <ds:schemaRef ds:uri="http://schemas.microsoft.com/sharepoint/v3/contenttype/forms"/>
  </ds:schemaRefs>
</ds:datastoreItem>
</file>

<file path=customXml/itemProps2.xml><?xml version="1.0" encoding="utf-8"?>
<ds:datastoreItem xmlns:ds="http://schemas.openxmlformats.org/officeDocument/2006/customXml" ds:itemID="{2B531E2D-1A97-4CC6-9BC1-0FBCE4E56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0d88b8-1c87-439f-848d-ad442d2f6fd5"/>
    <ds:schemaRef ds:uri="http://schemas.microsoft.com/sharepoint/v4"/>
    <ds:schemaRef ds:uri="06e9f01b-b787-4c96-9b07-64e211980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13841F-6585-4AEB-BFC2-0AAADA044A1E}">
  <ds:schemaRefs>
    <ds:schemaRef ds:uri="http://schemas.microsoft.com/office/2006/documentManagement/types"/>
    <ds:schemaRef ds:uri="http://schemas.microsoft.com/sharepoint/v3"/>
    <ds:schemaRef ds:uri="http://www.w3.org/XML/1998/namespace"/>
    <ds:schemaRef ds:uri="210d88b8-1c87-439f-848d-ad442d2f6fd5"/>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terms/"/>
    <ds:schemaRef ds:uri="06e9f01b-b787-4c96-9b07-64e21198086c"/>
    <ds:schemaRef ds:uri="http://schemas.microsoft.com/sharepoint/v4"/>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328</TotalTime>
  <Words>462</Words>
  <Application>Microsoft Office PowerPoint</Application>
  <PresentationFormat>Widescreen</PresentationFormat>
  <Paragraphs>74</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Gill Sans MT</vt:lpstr>
      <vt:lpstr>HelveticaNeueLT Std</vt:lpstr>
      <vt:lpstr>Times New Roman</vt:lpstr>
      <vt:lpstr>PP template_new</vt:lpstr>
      <vt:lpstr> Visible and Invisible 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Siobhan</dc:creator>
  <cp:lastModifiedBy>Katy</cp:lastModifiedBy>
  <cp:revision>492</cp:revision>
  <dcterms:modified xsi:type="dcterms:W3CDTF">2021-12-07T12:26:22Z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AuthorIds_UIVersion_28160">
    <vt:lpwstr>3282</vt:lpwstr>
  </property>
</Properties>
</file>